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529" r:id="rId6"/>
    <p:sldId id="557" r:id="rId7"/>
    <p:sldId id="567" r:id="rId8"/>
    <p:sldId id="564" r:id="rId9"/>
    <p:sldId id="569" r:id="rId10"/>
    <p:sldId id="565" r:id="rId11"/>
    <p:sldId id="570" r:id="rId12"/>
    <p:sldId id="571" r:id="rId13"/>
    <p:sldId id="572" r:id="rId14"/>
    <p:sldId id="573" r:id="rId15"/>
    <p:sldId id="270" r:id="rId16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arcavill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7"/>
    <a:srgbClr val="C8C8C8"/>
    <a:srgbClr val="1C1C1C"/>
    <a:srgbClr val="8B0B79"/>
    <a:srgbClr val="333333"/>
    <a:srgbClr val="794400"/>
    <a:srgbClr val="B98750"/>
    <a:srgbClr val="DF7F57"/>
    <a:srgbClr val="16766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D432D-212F-47A9-958E-345643F7076C}" v="31" dt="2025-01-31T18:04:01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02" autoAdjust="0"/>
  </p:normalViewPr>
  <p:slideViewPr>
    <p:cSldViewPr>
      <p:cViewPr varScale="1">
        <p:scale>
          <a:sx n="88" d="100"/>
          <a:sy n="88" d="100"/>
        </p:scale>
        <p:origin x="1205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ba Zalakain" userId="77defe0f-ce9a-43bb-94c5-aa5b8e82c215" providerId="ADAL" clId="{CA1D432D-212F-47A9-958E-345643F7076C}"/>
    <pc:docChg chg="custSel addSld delSld modSld">
      <pc:chgData name="Joseba Zalakain" userId="77defe0f-ce9a-43bb-94c5-aa5b8e82c215" providerId="ADAL" clId="{CA1D432D-212F-47A9-958E-345643F7076C}" dt="2025-01-31T18:04:01.721" v="5278" actId="1076"/>
      <pc:docMkLst>
        <pc:docMk/>
      </pc:docMkLst>
      <pc:sldChg chg="addSp delSp modSp mod">
        <pc:chgData name="Joseba Zalakain" userId="77defe0f-ce9a-43bb-94c5-aa5b8e82c215" providerId="ADAL" clId="{CA1D432D-212F-47A9-958E-345643F7076C}" dt="2025-01-31T16:34:49.904" v="88" actId="14100"/>
        <pc:sldMkLst>
          <pc:docMk/>
          <pc:sldMk cId="3263143766" sldId="256"/>
        </pc:sldMkLst>
        <pc:spChg chg="mod">
          <ac:chgData name="Joseba Zalakain" userId="77defe0f-ce9a-43bb-94c5-aa5b8e82c215" providerId="ADAL" clId="{CA1D432D-212F-47A9-958E-345643F7076C}" dt="2025-01-31T16:29:12.097" v="69" actId="1076"/>
          <ac:spMkLst>
            <pc:docMk/>
            <pc:sldMk cId="3263143766" sldId="256"/>
            <ac:spMk id="7" creationId="{00000000-0000-0000-0000-000000000000}"/>
          </ac:spMkLst>
        </pc:spChg>
        <pc:spChg chg="mod">
          <ac:chgData name="Joseba Zalakain" userId="77defe0f-ce9a-43bb-94c5-aa5b8e82c215" providerId="ADAL" clId="{CA1D432D-212F-47A9-958E-345643F7076C}" dt="2025-01-31T16:29:20.774" v="70" actId="1076"/>
          <ac:spMkLst>
            <pc:docMk/>
            <pc:sldMk cId="3263143766" sldId="256"/>
            <ac:spMk id="9" creationId="{00000000-0000-0000-0000-000000000000}"/>
          </ac:spMkLst>
        </pc:spChg>
        <pc:picChg chg="add mod">
          <ac:chgData name="Joseba Zalakain" userId="77defe0f-ce9a-43bb-94c5-aa5b8e82c215" providerId="ADAL" clId="{CA1D432D-212F-47A9-958E-345643F7076C}" dt="2025-01-31T16:30:06.410" v="73" actId="14100"/>
          <ac:picMkLst>
            <pc:docMk/>
            <pc:sldMk cId="3263143766" sldId="256"/>
            <ac:picMk id="1026" creationId="{8CC926D9-75D2-0CBA-D676-F95C66D80210}"/>
          </ac:picMkLst>
        </pc:picChg>
        <pc:picChg chg="mod">
          <ac:chgData name="Joseba Zalakain" userId="77defe0f-ce9a-43bb-94c5-aa5b8e82c215" providerId="ADAL" clId="{CA1D432D-212F-47A9-958E-345643F7076C}" dt="2025-01-31T16:30:18.921" v="77" actId="1076"/>
          <ac:picMkLst>
            <pc:docMk/>
            <pc:sldMk cId="3263143766" sldId="256"/>
            <ac:picMk id="1027" creationId="{00000000-0000-0000-0000-000000000000}"/>
          </ac:picMkLst>
        </pc:picChg>
        <pc:picChg chg="add del mod">
          <ac:chgData name="Joseba Zalakain" userId="77defe0f-ce9a-43bb-94c5-aa5b8e82c215" providerId="ADAL" clId="{CA1D432D-212F-47A9-958E-345643F7076C}" dt="2025-01-31T16:34:21.035" v="83" actId="478"/>
          <ac:picMkLst>
            <pc:docMk/>
            <pc:sldMk cId="3263143766" sldId="256"/>
            <ac:picMk id="1028" creationId="{494D482F-5D9B-514A-9A6F-2712E8962D09}"/>
          </ac:picMkLst>
        </pc:picChg>
        <pc:picChg chg="add mod">
          <ac:chgData name="Joseba Zalakain" userId="77defe0f-ce9a-43bb-94c5-aa5b8e82c215" providerId="ADAL" clId="{CA1D432D-212F-47A9-958E-345643F7076C}" dt="2025-01-31T16:34:49.904" v="88" actId="14100"/>
          <ac:picMkLst>
            <pc:docMk/>
            <pc:sldMk cId="3263143766" sldId="256"/>
            <ac:picMk id="1030" creationId="{87A4AA7D-E43B-5CF0-D6CB-1943DFE3D928}"/>
          </ac:picMkLst>
        </pc:picChg>
      </pc:sldChg>
      <pc:sldChg chg="modSp del mod">
        <pc:chgData name="Joseba Zalakain" userId="77defe0f-ce9a-43bb-94c5-aa5b8e82c215" providerId="ADAL" clId="{CA1D432D-212F-47A9-958E-345643F7076C}" dt="2025-01-31T16:41:28.462" v="114" actId="2696"/>
        <pc:sldMkLst>
          <pc:docMk/>
          <pc:sldMk cId="31158867" sldId="257"/>
        </pc:sldMkLst>
        <pc:spChg chg="mod">
          <ac:chgData name="Joseba Zalakain" userId="77defe0f-ce9a-43bb-94c5-aa5b8e82c215" providerId="ADAL" clId="{CA1D432D-212F-47A9-958E-345643F7076C}" dt="2025-01-31T16:35:19.248" v="113" actId="20577"/>
          <ac:spMkLst>
            <pc:docMk/>
            <pc:sldMk cId="31158867" sldId="257"/>
            <ac:spMk id="12" creationId="{00000000-0000-0000-0000-000000000000}"/>
          </ac:spMkLst>
        </pc:spChg>
      </pc:sldChg>
      <pc:sldChg chg="addSp delSp modSp">
        <pc:chgData name="Joseba Zalakain" userId="77defe0f-ce9a-43bb-94c5-aa5b8e82c215" providerId="ADAL" clId="{CA1D432D-212F-47A9-958E-345643F7076C}" dt="2025-01-31T18:04:01.721" v="5278" actId="1076"/>
        <pc:sldMkLst>
          <pc:docMk/>
          <pc:sldMk cId="754318589" sldId="270"/>
        </pc:sldMkLst>
        <pc:picChg chg="add mod">
          <ac:chgData name="Joseba Zalakain" userId="77defe0f-ce9a-43bb-94c5-aa5b8e82c215" providerId="ADAL" clId="{CA1D432D-212F-47A9-958E-345643F7076C}" dt="2025-01-31T18:04:01.721" v="5278" actId="1076"/>
          <ac:picMkLst>
            <pc:docMk/>
            <pc:sldMk cId="754318589" sldId="270"/>
            <ac:picMk id="2" creationId="{92AD46B8-AFCB-F990-CB0B-FEE53DEC747F}"/>
          </ac:picMkLst>
        </pc:picChg>
        <pc:picChg chg="add mod">
          <ac:chgData name="Joseba Zalakain" userId="77defe0f-ce9a-43bb-94c5-aa5b8e82c215" providerId="ADAL" clId="{CA1D432D-212F-47A9-958E-345643F7076C}" dt="2025-01-31T18:03:58.338" v="5277" actId="1076"/>
          <ac:picMkLst>
            <pc:docMk/>
            <pc:sldMk cId="754318589" sldId="270"/>
            <ac:picMk id="3" creationId="{F0DF51CD-80BB-6F91-EF69-27F871C21156}"/>
          </ac:picMkLst>
        </pc:picChg>
        <pc:picChg chg="del">
          <ac:chgData name="Joseba Zalakain" userId="77defe0f-ce9a-43bb-94c5-aa5b8e82c215" providerId="ADAL" clId="{CA1D432D-212F-47A9-958E-345643F7076C}" dt="2025-01-31T18:03:34.545" v="5267" actId="478"/>
          <ac:picMkLst>
            <pc:docMk/>
            <pc:sldMk cId="754318589" sldId="270"/>
            <ac:picMk id="11" creationId="{00000000-0000-0000-0000-000000000000}"/>
          </ac:picMkLst>
        </pc:picChg>
      </pc:sldChg>
      <pc:sldChg chg="modSp mod">
        <pc:chgData name="Joseba Zalakain" userId="77defe0f-ce9a-43bb-94c5-aa5b8e82c215" providerId="ADAL" clId="{CA1D432D-212F-47A9-958E-345643F7076C}" dt="2025-01-31T16:54:36.795" v="1406" actId="27636"/>
        <pc:sldMkLst>
          <pc:docMk/>
          <pc:sldMk cId="1553024453" sldId="529"/>
        </pc:sldMkLst>
        <pc:spChg chg="mod">
          <ac:chgData name="Joseba Zalakain" userId="77defe0f-ce9a-43bb-94c5-aa5b8e82c215" providerId="ADAL" clId="{CA1D432D-212F-47A9-958E-345643F7076C}" dt="2025-01-31T16:54:36.795" v="1406" actId="27636"/>
          <ac:spMkLst>
            <pc:docMk/>
            <pc:sldMk cId="1553024453" sldId="529"/>
            <ac:spMk id="7" creationId="{00000000-0000-0000-0000-000000000000}"/>
          </ac:spMkLst>
        </pc:spChg>
        <pc:spChg chg="mod">
          <ac:chgData name="Joseba Zalakain" userId="77defe0f-ce9a-43bb-94c5-aa5b8e82c215" providerId="ADAL" clId="{CA1D432D-212F-47A9-958E-345643F7076C}" dt="2025-01-31T16:42:09.322" v="189" actId="6549"/>
          <ac:spMkLst>
            <pc:docMk/>
            <pc:sldMk cId="1553024453" sldId="529"/>
            <ac:spMk id="12" creationId="{00000000-0000-0000-0000-000000000000}"/>
          </ac:spMkLst>
        </pc:spChg>
      </pc:sldChg>
      <pc:sldChg chg="modSp mod">
        <pc:chgData name="Joseba Zalakain" userId="77defe0f-ce9a-43bb-94c5-aa5b8e82c215" providerId="ADAL" clId="{CA1D432D-212F-47A9-958E-345643F7076C}" dt="2025-01-31T17:11:23.399" v="3257" actId="27636"/>
        <pc:sldMkLst>
          <pc:docMk/>
          <pc:sldMk cId="1534976383" sldId="557"/>
        </pc:sldMkLst>
        <pc:spChg chg="mod">
          <ac:chgData name="Joseba Zalakain" userId="77defe0f-ce9a-43bb-94c5-aa5b8e82c215" providerId="ADAL" clId="{CA1D432D-212F-47A9-958E-345643F7076C}" dt="2025-01-31T17:11:23.399" v="3257" actId="27636"/>
          <ac:spMkLst>
            <pc:docMk/>
            <pc:sldMk cId="1534976383" sldId="557"/>
            <ac:spMk id="7" creationId="{00000000-0000-0000-0000-000000000000}"/>
          </ac:spMkLst>
        </pc:spChg>
        <pc:spChg chg="mod">
          <ac:chgData name="Joseba Zalakain" userId="77defe0f-ce9a-43bb-94c5-aa5b8e82c215" providerId="ADAL" clId="{CA1D432D-212F-47A9-958E-345643F7076C}" dt="2025-01-31T16:55:11.066" v="1471" actId="20577"/>
          <ac:spMkLst>
            <pc:docMk/>
            <pc:sldMk cId="1534976383" sldId="557"/>
            <ac:spMk id="12" creationId="{00000000-0000-0000-0000-000000000000}"/>
          </ac:spMkLst>
        </pc:spChg>
        <pc:cxnChg chg="mod">
          <ac:chgData name="Joseba Zalakain" userId="77defe0f-ce9a-43bb-94c5-aa5b8e82c215" providerId="ADAL" clId="{CA1D432D-212F-47A9-958E-345643F7076C}" dt="2025-01-31T17:03:39.167" v="2410" actId="1036"/>
          <ac:cxnSpMkLst>
            <pc:docMk/>
            <pc:sldMk cId="1534976383" sldId="557"/>
            <ac:cxnSpMk id="9" creationId="{00000000-0000-0000-0000-000000000000}"/>
          </ac:cxnSpMkLst>
        </pc:cxnChg>
      </pc:sldChg>
      <pc:sldChg chg="del">
        <pc:chgData name="Joseba Zalakain" userId="77defe0f-ce9a-43bb-94c5-aa5b8e82c215" providerId="ADAL" clId="{CA1D432D-212F-47A9-958E-345643F7076C}" dt="2025-01-31T17:55:10.146" v="4866" actId="47"/>
        <pc:sldMkLst>
          <pc:docMk/>
          <pc:sldMk cId="1906218667" sldId="558"/>
        </pc:sldMkLst>
      </pc:sldChg>
      <pc:sldChg chg="del">
        <pc:chgData name="Joseba Zalakain" userId="77defe0f-ce9a-43bb-94c5-aa5b8e82c215" providerId="ADAL" clId="{CA1D432D-212F-47A9-958E-345643F7076C}" dt="2025-01-31T17:55:10.146" v="4866" actId="47"/>
        <pc:sldMkLst>
          <pc:docMk/>
          <pc:sldMk cId="3332297566" sldId="559"/>
        </pc:sldMkLst>
      </pc:sldChg>
      <pc:sldChg chg="del">
        <pc:chgData name="Joseba Zalakain" userId="77defe0f-ce9a-43bb-94c5-aa5b8e82c215" providerId="ADAL" clId="{CA1D432D-212F-47A9-958E-345643F7076C}" dt="2025-01-31T17:55:10.146" v="4866" actId="47"/>
        <pc:sldMkLst>
          <pc:docMk/>
          <pc:sldMk cId="2100014254" sldId="560"/>
        </pc:sldMkLst>
      </pc:sldChg>
      <pc:sldChg chg="del">
        <pc:chgData name="Joseba Zalakain" userId="77defe0f-ce9a-43bb-94c5-aa5b8e82c215" providerId="ADAL" clId="{CA1D432D-212F-47A9-958E-345643F7076C}" dt="2025-01-31T17:55:10.146" v="4866" actId="47"/>
        <pc:sldMkLst>
          <pc:docMk/>
          <pc:sldMk cId="2228643997" sldId="561"/>
        </pc:sldMkLst>
      </pc:sldChg>
      <pc:sldChg chg="del">
        <pc:chgData name="Joseba Zalakain" userId="77defe0f-ce9a-43bb-94c5-aa5b8e82c215" providerId="ADAL" clId="{CA1D432D-212F-47A9-958E-345643F7076C}" dt="2025-01-31T17:55:10.146" v="4866" actId="47"/>
        <pc:sldMkLst>
          <pc:docMk/>
          <pc:sldMk cId="3821414926" sldId="562"/>
        </pc:sldMkLst>
      </pc:sldChg>
      <pc:sldChg chg="del">
        <pc:chgData name="Joseba Zalakain" userId="77defe0f-ce9a-43bb-94c5-aa5b8e82c215" providerId="ADAL" clId="{CA1D432D-212F-47A9-958E-345643F7076C}" dt="2025-01-31T17:55:10.146" v="4866" actId="47"/>
        <pc:sldMkLst>
          <pc:docMk/>
          <pc:sldMk cId="2491428599" sldId="563"/>
        </pc:sldMkLst>
      </pc:sldChg>
      <pc:sldChg chg="modSp mod">
        <pc:chgData name="Joseba Zalakain" userId="77defe0f-ce9a-43bb-94c5-aa5b8e82c215" providerId="ADAL" clId="{CA1D432D-212F-47A9-958E-345643F7076C}" dt="2025-01-31T17:20:45.592" v="4018" actId="113"/>
        <pc:sldMkLst>
          <pc:docMk/>
          <pc:sldMk cId="2114772779" sldId="564"/>
        </pc:sldMkLst>
        <pc:spChg chg="mod">
          <ac:chgData name="Joseba Zalakain" userId="77defe0f-ce9a-43bb-94c5-aa5b8e82c215" providerId="ADAL" clId="{CA1D432D-212F-47A9-958E-345643F7076C}" dt="2025-01-31T17:20:45.592" v="4018" actId="113"/>
          <ac:spMkLst>
            <pc:docMk/>
            <pc:sldMk cId="2114772779" sldId="564"/>
            <ac:spMk id="7" creationId="{00000000-0000-0000-0000-000000000000}"/>
          </ac:spMkLst>
        </pc:spChg>
        <pc:spChg chg="mod">
          <ac:chgData name="Joseba Zalakain" userId="77defe0f-ce9a-43bb-94c5-aa5b8e82c215" providerId="ADAL" clId="{CA1D432D-212F-47A9-958E-345643F7076C}" dt="2025-01-31T17:12:31.155" v="3310" actId="20577"/>
          <ac:spMkLst>
            <pc:docMk/>
            <pc:sldMk cId="2114772779" sldId="564"/>
            <ac:spMk id="12" creationId="{00000000-0000-0000-0000-000000000000}"/>
          </ac:spMkLst>
        </pc:spChg>
      </pc:sldChg>
      <pc:sldChg chg="modSp mod">
        <pc:chgData name="Joseba Zalakain" userId="77defe0f-ce9a-43bb-94c5-aa5b8e82c215" providerId="ADAL" clId="{CA1D432D-212F-47A9-958E-345643F7076C}" dt="2025-01-31T17:54:47.840" v="4865" actId="255"/>
        <pc:sldMkLst>
          <pc:docMk/>
          <pc:sldMk cId="1427411271" sldId="565"/>
        </pc:sldMkLst>
        <pc:spChg chg="mod">
          <ac:chgData name="Joseba Zalakain" userId="77defe0f-ce9a-43bb-94c5-aa5b8e82c215" providerId="ADAL" clId="{CA1D432D-212F-47A9-958E-345643F7076C}" dt="2025-01-31T17:54:47.840" v="4865" actId="255"/>
          <ac:spMkLst>
            <pc:docMk/>
            <pc:sldMk cId="1427411271" sldId="565"/>
            <ac:spMk id="7" creationId="{00000000-0000-0000-0000-000000000000}"/>
          </ac:spMkLst>
        </pc:spChg>
        <pc:spChg chg="mod">
          <ac:chgData name="Joseba Zalakain" userId="77defe0f-ce9a-43bb-94c5-aa5b8e82c215" providerId="ADAL" clId="{CA1D432D-212F-47A9-958E-345643F7076C}" dt="2025-01-31T17:13:07.125" v="3409" actId="20577"/>
          <ac:spMkLst>
            <pc:docMk/>
            <pc:sldMk cId="1427411271" sldId="565"/>
            <ac:spMk id="12" creationId="{00000000-0000-0000-0000-000000000000}"/>
          </ac:spMkLst>
        </pc:spChg>
      </pc:sldChg>
      <pc:sldChg chg="del">
        <pc:chgData name="Joseba Zalakain" userId="77defe0f-ce9a-43bb-94c5-aa5b8e82c215" providerId="ADAL" clId="{CA1D432D-212F-47A9-958E-345643F7076C}" dt="2025-01-31T17:55:10.146" v="4866" actId="47"/>
        <pc:sldMkLst>
          <pc:docMk/>
          <pc:sldMk cId="2717730682" sldId="566"/>
        </pc:sldMkLst>
      </pc:sldChg>
      <pc:sldChg chg="modSp add mod">
        <pc:chgData name="Joseba Zalakain" userId="77defe0f-ce9a-43bb-94c5-aa5b8e82c215" providerId="ADAL" clId="{CA1D432D-212F-47A9-958E-345643F7076C}" dt="2025-01-31T17:11:47.644" v="3266" actId="20577"/>
        <pc:sldMkLst>
          <pc:docMk/>
          <pc:sldMk cId="692814415" sldId="567"/>
        </pc:sldMkLst>
        <pc:spChg chg="mod">
          <ac:chgData name="Joseba Zalakain" userId="77defe0f-ce9a-43bb-94c5-aa5b8e82c215" providerId="ADAL" clId="{CA1D432D-212F-47A9-958E-345643F7076C}" dt="2025-01-31T17:11:47.644" v="3266" actId="20577"/>
          <ac:spMkLst>
            <pc:docMk/>
            <pc:sldMk cId="692814415" sldId="567"/>
            <ac:spMk id="7" creationId="{E0BBBC31-0DF2-765C-56BF-E693B0D6396C}"/>
          </ac:spMkLst>
        </pc:spChg>
      </pc:sldChg>
      <pc:sldChg chg="modSp add del mod">
        <pc:chgData name="Joseba Zalakain" userId="77defe0f-ce9a-43bb-94c5-aa5b8e82c215" providerId="ADAL" clId="{CA1D432D-212F-47A9-958E-345643F7076C}" dt="2025-01-31T17:43:31.834" v="4048" actId="2696"/>
        <pc:sldMkLst>
          <pc:docMk/>
          <pc:sldMk cId="1416408232" sldId="568"/>
        </pc:sldMkLst>
        <pc:spChg chg="mod">
          <ac:chgData name="Joseba Zalakain" userId="77defe0f-ce9a-43bb-94c5-aa5b8e82c215" providerId="ADAL" clId="{CA1D432D-212F-47A9-958E-345643F7076C}" dt="2025-01-31T17:22:12.169" v="4043" actId="20577"/>
          <ac:spMkLst>
            <pc:docMk/>
            <pc:sldMk cId="1416408232" sldId="568"/>
            <ac:spMk id="12" creationId="{019DC406-F07D-EFCB-D7E7-918EB76B611B}"/>
          </ac:spMkLst>
        </pc:spChg>
      </pc:sldChg>
      <pc:sldChg chg="addSp delSp modSp new mod">
        <pc:chgData name="Joseba Zalakain" userId="77defe0f-ce9a-43bb-94c5-aa5b8e82c215" providerId="ADAL" clId="{CA1D432D-212F-47A9-958E-345643F7076C}" dt="2025-01-31T17:42:31.873" v="4047"/>
        <pc:sldMkLst>
          <pc:docMk/>
          <pc:sldMk cId="4010382642" sldId="569"/>
        </pc:sldMkLst>
        <pc:spChg chg="del">
          <ac:chgData name="Joseba Zalakain" userId="77defe0f-ce9a-43bb-94c5-aa5b8e82c215" providerId="ADAL" clId="{CA1D432D-212F-47A9-958E-345643F7076C}" dt="2025-01-31T17:42:31.189" v="4046" actId="478"/>
          <ac:spMkLst>
            <pc:docMk/>
            <pc:sldMk cId="4010382642" sldId="569"/>
            <ac:spMk id="2" creationId="{5D6370D2-520E-1410-5E6F-793B23FF469E}"/>
          </ac:spMkLst>
        </pc:spChg>
        <pc:spChg chg="del">
          <ac:chgData name="Joseba Zalakain" userId="77defe0f-ce9a-43bb-94c5-aa5b8e82c215" providerId="ADAL" clId="{CA1D432D-212F-47A9-958E-345643F7076C}" dt="2025-01-31T17:42:28.355" v="4045" actId="478"/>
          <ac:spMkLst>
            <pc:docMk/>
            <pc:sldMk cId="4010382642" sldId="569"/>
            <ac:spMk id="3" creationId="{248450DF-ADC0-19E3-BADE-1B8981E419B0}"/>
          </ac:spMkLst>
        </pc:spChg>
        <pc:picChg chg="add mod">
          <ac:chgData name="Joseba Zalakain" userId="77defe0f-ce9a-43bb-94c5-aa5b8e82c215" providerId="ADAL" clId="{CA1D432D-212F-47A9-958E-345643F7076C}" dt="2025-01-31T17:42:31.873" v="4047"/>
          <ac:picMkLst>
            <pc:docMk/>
            <pc:sldMk cId="4010382642" sldId="569"/>
            <ac:picMk id="4" creationId="{DF370578-1411-98A1-73B0-64BCB361BA53}"/>
          </ac:picMkLst>
        </pc:picChg>
      </pc:sldChg>
      <pc:sldChg chg="modSp add mod">
        <pc:chgData name="Joseba Zalakain" userId="77defe0f-ce9a-43bb-94c5-aa5b8e82c215" providerId="ADAL" clId="{CA1D432D-212F-47A9-958E-345643F7076C}" dt="2025-01-31T17:56:51.376" v="4944" actId="1076"/>
        <pc:sldMkLst>
          <pc:docMk/>
          <pc:sldMk cId="202859564" sldId="570"/>
        </pc:sldMkLst>
        <pc:spChg chg="mod">
          <ac:chgData name="Joseba Zalakain" userId="77defe0f-ce9a-43bb-94c5-aa5b8e82c215" providerId="ADAL" clId="{CA1D432D-212F-47A9-958E-345643F7076C}" dt="2025-01-31T17:56:46.672" v="4943" actId="1076"/>
          <ac:spMkLst>
            <pc:docMk/>
            <pc:sldMk cId="202859564" sldId="570"/>
            <ac:spMk id="10" creationId="{84D7B94F-7985-CE58-278E-F2BE40D51517}"/>
          </ac:spMkLst>
        </pc:spChg>
        <pc:spChg chg="mod">
          <ac:chgData name="Joseba Zalakain" userId="77defe0f-ce9a-43bb-94c5-aa5b8e82c215" providerId="ADAL" clId="{CA1D432D-212F-47A9-958E-345643F7076C}" dt="2025-01-31T17:56:51.376" v="4944" actId="1076"/>
          <ac:spMkLst>
            <pc:docMk/>
            <pc:sldMk cId="202859564" sldId="570"/>
            <ac:spMk id="12" creationId="{ABDA6849-16EE-8509-90C0-2D2BB24D5940}"/>
          </ac:spMkLst>
        </pc:spChg>
      </pc:sldChg>
      <pc:sldChg chg="modSp add mod">
        <pc:chgData name="Joseba Zalakain" userId="77defe0f-ce9a-43bb-94c5-aa5b8e82c215" providerId="ADAL" clId="{CA1D432D-212F-47A9-958E-345643F7076C}" dt="2025-01-31T18:00:11.255" v="5192" actId="113"/>
        <pc:sldMkLst>
          <pc:docMk/>
          <pc:sldMk cId="757516978" sldId="571"/>
        </pc:sldMkLst>
        <pc:spChg chg="mod">
          <ac:chgData name="Joseba Zalakain" userId="77defe0f-ce9a-43bb-94c5-aa5b8e82c215" providerId="ADAL" clId="{CA1D432D-212F-47A9-958E-345643F7076C}" dt="2025-01-31T18:00:11.255" v="5192" actId="113"/>
          <ac:spMkLst>
            <pc:docMk/>
            <pc:sldMk cId="757516978" sldId="571"/>
            <ac:spMk id="7" creationId="{4091AE9C-8A94-D42D-AADF-8CF924CDAF65}"/>
          </ac:spMkLst>
        </pc:spChg>
      </pc:sldChg>
      <pc:sldChg chg="modSp add mod">
        <pc:chgData name="Joseba Zalakain" userId="77defe0f-ce9a-43bb-94c5-aa5b8e82c215" providerId="ADAL" clId="{CA1D432D-212F-47A9-958E-345643F7076C}" dt="2025-01-31T18:02:33.311" v="5266" actId="14100"/>
        <pc:sldMkLst>
          <pc:docMk/>
          <pc:sldMk cId="3006666729" sldId="572"/>
        </pc:sldMkLst>
        <pc:spChg chg="mod">
          <ac:chgData name="Joseba Zalakain" userId="77defe0f-ce9a-43bb-94c5-aa5b8e82c215" providerId="ADAL" clId="{CA1D432D-212F-47A9-958E-345643F7076C}" dt="2025-01-31T18:02:33.311" v="5266" actId="14100"/>
          <ac:spMkLst>
            <pc:docMk/>
            <pc:sldMk cId="3006666729" sldId="572"/>
            <ac:spMk id="7" creationId="{DCF11367-FB80-CB0A-0A83-DDB8E4788696}"/>
          </ac:spMkLst>
        </pc:spChg>
        <pc:spChg chg="mod">
          <ac:chgData name="Joseba Zalakain" userId="77defe0f-ce9a-43bb-94c5-aa5b8e82c215" providerId="ADAL" clId="{CA1D432D-212F-47A9-958E-345643F7076C}" dt="2025-01-31T18:00:57.870" v="5217" actId="20577"/>
          <ac:spMkLst>
            <pc:docMk/>
            <pc:sldMk cId="3006666729" sldId="572"/>
            <ac:spMk id="12" creationId="{63112E20-95AE-4EC0-82EA-6EA387B54BC8}"/>
          </ac:spMkLst>
        </pc:spChg>
      </pc:sldChg>
      <pc:sldChg chg="modSp add mod">
        <pc:chgData name="Joseba Zalakain" userId="77defe0f-ce9a-43bb-94c5-aa5b8e82c215" providerId="ADAL" clId="{CA1D432D-212F-47A9-958E-345643F7076C}" dt="2025-01-31T18:02:25.917" v="5265" actId="1076"/>
        <pc:sldMkLst>
          <pc:docMk/>
          <pc:sldMk cId="366448978" sldId="573"/>
        </pc:sldMkLst>
        <pc:spChg chg="mod">
          <ac:chgData name="Joseba Zalakain" userId="77defe0f-ce9a-43bb-94c5-aa5b8e82c215" providerId="ADAL" clId="{CA1D432D-212F-47A9-958E-345643F7076C}" dt="2025-01-31T18:02:25.917" v="5265" actId="1076"/>
          <ac:spMkLst>
            <pc:docMk/>
            <pc:sldMk cId="366448978" sldId="573"/>
            <ac:spMk id="7" creationId="{554D9D7D-7CEC-2ED1-3E19-493520C608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0B7AC-E8F7-4EC2-A929-55A0DB1DA4C3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1695D-C4B2-4E21-96B5-C41A958EE9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53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1695D-C4B2-4E21-96B5-C41A958EE993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4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2A885-6EDF-C915-C63E-24AF6BE10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505088-66A6-4117-DD5E-87DB5D55A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8BCB32-3C07-350A-766D-FD2EE1989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020A5F-D5D4-00F2-FFC6-09BB6ADDB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1695D-C4B2-4E21-96B5-C41A958EE993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86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681FD-7745-86E8-4D7E-72ED2681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D71F3F7-05A3-DB9B-E240-CE0A19241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574BE54-0A9C-61AA-8621-D8C5D5B1C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E0BB67-16DD-56A6-C3D8-49DAA7EB0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1695D-C4B2-4E21-96B5-C41A958EE993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38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61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13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9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387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88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867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37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9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94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96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4A3B-F0DC-4B12-8DF6-57F843FFB60F}" type="datetimeFigureOut">
              <a:rPr lang="es-ES" smtClean="0"/>
              <a:t>31/01/2025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E3A6-25DC-4401-9194-533841FEB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9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638636" y="350005"/>
            <a:ext cx="3505363" cy="24377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-13483" y="350004"/>
            <a:ext cx="5652120" cy="243776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7" name="Picture 3" descr="\\Srvdatos\siis\Imagen corporativa\Logos\SIIS\Erresoluzio_txikia_RGB\Sin fondo\SIIS_Logo_2021_belt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390946"/>
            <a:ext cx="1224136" cy="50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8908" y="631555"/>
            <a:ext cx="52691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Plan Interinstitucional de Apoyo a las Familias y a la Infancia y Adolescencia de la CAE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EAPN Cantab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AutoShape 4" descr="EAPN Cantab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AutoShape 2" descr="Universidad Internacional Menéndez Pelayo - UIM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Universidad Internacional Menéndez Pelayo - UIM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38908" y="2954190"/>
            <a:ext cx="627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Diagnóstico inicial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026" name="Picture 2" descr="Fundación EDE - Red FACIAM">
            <a:extLst>
              <a:ext uri="{FF2B5EF4-FFF2-40B4-BE49-F238E27FC236}">
                <a16:creationId xmlns:a16="http://schemas.microsoft.com/office/drawing/2014/main" id="{8CC926D9-75D2-0CBA-D676-F95C66D8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" y="4092990"/>
            <a:ext cx="1097158" cy="10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V_ Departamento de Juventud, bienestar y Reto demográfico - ZEHAR">
            <a:extLst>
              <a:ext uri="{FF2B5EF4-FFF2-40B4-BE49-F238E27FC236}">
                <a16:creationId xmlns:a16="http://schemas.microsoft.com/office/drawing/2014/main" id="{87A4AA7D-E43B-5CF0-D6CB-1943DFE3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9781"/>
            <a:ext cx="2465309" cy="24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4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90AAF-6DF6-D622-0693-6357AC096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CF11367-FB80-CB0A-0A83-DDB8E4788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487" y="411510"/>
            <a:ext cx="6704985" cy="4680520"/>
          </a:xfrm>
        </p:spPr>
        <p:txBody>
          <a:bodyPr anchor="t">
            <a:normAutofit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unos recursos económicos mínimos a todas las familias con hijos e hijas y prevenir la pobreza infantil y reducir la transmisión intergeneracional de la exclusión social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Reforzar mecanismos de gobernanza y coordinación que conecten los diversos ámbitos competenciales (servicios sociales, salud, educación, justicia, ocio y tiempo libre…) vinculados al reconocimiento de las personas menores de edad como sujetos titulares de derechos y no sólo merecedoras de protección.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que todas las niñas, niños y adolescentes puedan acceder a servicios de atención infantil asequibles y de calidad, con particular atención a la infancia en situación de desventaja.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Reorientar las políticas educativas hacia un sistema escolar inclusivo y coeducativo, que garantice la equidad y compense las dificultades del alumnado en desventaja social y económica 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2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CE553620-821C-686E-CE8F-895956ADA9CE}"/>
              </a:ext>
            </a:extLst>
          </p:cNvPr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>
            <a:extLst>
              <a:ext uri="{FF2B5EF4-FFF2-40B4-BE49-F238E27FC236}">
                <a16:creationId xmlns:a16="http://schemas.microsoft.com/office/drawing/2014/main" id="{BB7A601B-B142-9C51-97CF-6705E48F1942}"/>
              </a:ext>
            </a:extLst>
          </p:cNvPr>
          <p:cNvCxnSpPr/>
          <p:nvPr/>
        </p:nvCxnSpPr>
        <p:spPr>
          <a:xfrm>
            <a:off x="2675931" y="4948014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:a16="http://schemas.microsoft.com/office/drawing/2014/main" id="{B7410EA7-E742-0797-472C-A2E2E001AFAC}"/>
              </a:ext>
            </a:extLst>
          </p:cNvPr>
          <p:cNvSpPr/>
          <p:nvPr/>
        </p:nvSpPr>
        <p:spPr>
          <a:xfrm>
            <a:off x="149307" y="282596"/>
            <a:ext cx="1974422" cy="2232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63112E20-95AE-4EC0-82EA-6EA387B54BC8}"/>
              </a:ext>
            </a:extLst>
          </p:cNvPr>
          <p:cNvSpPr/>
          <p:nvPr/>
        </p:nvSpPr>
        <p:spPr>
          <a:xfrm>
            <a:off x="251520" y="383056"/>
            <a:ext cx="1863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Prioridades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300666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0E0EF-0FE2-3487-43AA-41C2BB6B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54D9D7D-7CEC-2ED1-3E19-493520C60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6386" y="735546"/>
            <a:ext cx="6704985" cy="3672407"/>
          </a:xfrm>
        </p:spPr>
        <p:txBody>
          <a:bodyPr anchor="t">
            <a:normAutofit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las desigualdades sociales en la salud y promover la salud, con especial atención a las necesidades de la infancia.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Prevenir, detectar y abordar precozmente la violencia hacia la infancia y la adolescencia.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programas de prevención de la violencia machista entre niños, niñas y adolescentes, reforzar el empoderamiento de mujeres y niñas, así como el apoyo a aquellas con discapacidad.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que los padres y madres puedan dedicar más tiempo a sus hijos e hijas.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la emancipación juvenil y la creación de nuevas familias, permitiendo que puedan tener descendencia si así lo desean. </a:t>
            </a: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FC9EA0FF-8429-3699-F59A-9DFA1F2EDF6E}"/>
              </a:ext>
            </a:extLst>
          </p:cNvPr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>
            <a:extLst>
              <a:ext uri="{FF2B5EF4-FFF2-40B4-BE49-F238E27FC236}">
                <a16:creationId xmlns:a16="http://schemas.microsoft.com/office/drawing/2014/main" id="{E4BF3EAB-2DF0-697D-4907-475F8B5F1497}"/>
              </a:ext>
            </a:extLst>
          </p:cNvPr>
          <p:cNvCxnSpPr/>
          <p:nvPr/>
        </p:nvCxnSpPr>
        <p:spPr>
          <a:xfrm>
            <a:off x="2675931" y="4948014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:a16="http://schemas.microsoft.com/office/drawing/2014/main" id="{00C9D47E-419D-3597-D97A-DC17DAA3FEDC}"/>
              </a:ext>
            </a:extLst>
          </p:cNvPr>
          <p:cNvSpPr/>
          <p:nvPr/>
        </p:nvSpPr>
        <p:spPr>
          <a:xfrm>
            <a:off x="149307" y="282596"/>
            <a:ext cx="1974422" cy="2232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2FC76650-5DC8-2655-58B7-E3526FA99C8A}"/>
              </a:ext>
            </a:extLst>
          </p:cNvPr>
          <p:cNvSpPr/>
          <p:nvPr/>
        </p:nvSpPr>
        <p:spPr>
          <a:xfrm>
            <a:off x="251520" y="383056"/>
            <a:ext cx="1863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Prioridades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36644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638636" y="350005"/>
            <a:ext cx="3505363" cy="19442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-13483" y="350005"/>
            <a:ext cx="5652120" cy="1944216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217812" y="2290981"/>
            <a:ext cx="4926188" cy="1944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-13482" y="2290981"/>
            <a:ext cx="4239428" cy="19442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29084" y="915566"/>
            <a:ext cx="4029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altLang="es-ES" sz="3400" b="1" dirty="0"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Eskerrik asko</a:t>
            </a:r>
          </a:p>
          <a:p>
            <a:r>
              <a:rPr lang="eu-ES" sz="3400" b="1" dirty="0" err="1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Muchas</a:t>
            </a:r>
            <a:r>
              <a:rPr lang="eu-ES" sz="3400" b="1" dirty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 </a:t>
            </a:r>
            <a:r>
              <a:rPr lang="eu-ES" sz="3400" b="1" dirty="0" err="1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gracias</a:t>
            </a:r>
            <a:endParaRPr lang="eu-E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\\Srvdatos\siis\Imagen corporativa\Logos\SIIS\Erresoluzio_txikia_RGB\Sin fondo\SIIS_Logo_2021_beltza.png">
            <a:extLst>
              <a:ext uri="{FF2B5EF4-FFF2-40B4-BE49-F238E27FC236}">
                <a16:creationId xmlns:a16="http://schemas.microsoft.com/office/drawing/2014/main" id="{92AD46B8-AFCB-F990-CB0B-FEE53DEC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58" y="4490151"/>
            <a:ext cx="1117841" cy="4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undación EDE - Red FACIAM">
            <a:extLst>
              <a:ext uri="{FF2B5EF4-FFF2-40B4-BE49-F238E27FC236}">
                <a16:creationId xmlns:a16="http://schemas.microsoft.com/office/drawing/2014/main" id="{F0DF51CD-80BB-6F91-EF69-27F871C2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54" y="4319217"/>
            <a:ext cx="848126" cy="8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subTitle" idx="1"/>
          </p:nvPr>
        </p:nvSpPr>
        <p:spPr>
          <a:xfrm>
            <a:off x="2115487" y="267494"/>
            <a:ext cx="6879206" cy="4680520"/>
          </a:xfrm>
        </p:spPr>
        <p:txBody>
          <a:bodyPr anchor="t">
            <a:normAutofit lnSpcReduction="10000"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spcBef>
                <a:spcPts val="600"/>
              </a:spcBef>
              <a:spcAft>
                <a:spcPts val="6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Panorama general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de la infancia, la adolescencia y las familias en Euskadi, a partir del análisis de las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fuentes estadísticas disponibles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.</a:t>
            </a:r>
          </a:p>
          <a:p>
            <a:pPr marL="628650" lvl="1" indent="-171450" algn="l" defTabSz="457200">
              <a:spcBef>
                <a:spcPts val="600"/>
              </a:spcBef>
              <a:spcAft>
                <a:spcPts val="6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Necesidades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de la infancia, la adolescencia y las familias en Euskadi: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Análisis de los estudios sobre percepción ciudadana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Grupos focales con padres, madres y personas en edad de serlo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Sesión de trabajo con niños 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 y niñas pertenecientes a consejos de infancia y adolescencia</a:t>
            </a:r>
          </a:p>
          <a:p>
            <a:pPr marL="1085850" lvl="2" indent="-171450" algn="l" defTabSz="457200">
              <a:spcBef>
                <a:spcPts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ts val="600"/>
              </a:spcBef>
              <a:spcAft>
                <a:spcPts val="6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vascas de apoyo a la infancia y a las familias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evaluación del IV Plan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magnitudes de las políticas que afectan a las familias, la infancia y la adolescencia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políticas vascas de familia e infancia en perspectiva comparada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evolución de las políticas vascas de familia e infancia hacia el enfoque de la inversión social</a:t>
            </a:r>
          </a:p>
          <a:p>
            <a:pPr marL="1085850" lvl="2" indent="-171450" algn="l" defTabSz="457200">
              <a:spcBef>
                <a:spcPts val="60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 estratégicas</a:t>
            </a:r>
          </a:p>
          <a:p>
            <a:pPr marL="1085850" lvl="2" indent="-171450" algn="l" defTabSz="457200">
              <a:spcBef>
                <a:spcPts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555776" y="339502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675931" y="4948014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49307" y="339503"/>
            <a:ext cx="1974422" cy="20162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51519" y="483518"/>
            <a:ext cx="1863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Contenidos y metodología  del diagnóstico</a:t>
            </a:r>
          </a:p>
        </p:txBody>
      </p:sp>
    </p:spTree>
    <p:extLst>
      <p:ext uri="{BB962C8B-B14F-4D97-AF65-F5344CB8AC3E}">
        <p14:creationId xmlns:p14="http://schemas.microsoft.com/office/powerpoint/2010/main" val="155302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subTitle" idx="1"/>
          </p:nvPr>
        </p:nvSpPr>
        <p:spPr>
          <a:xfrm>
            <a:off x="2115486" y="771550"/>
            <a:ext cx="6776995" cy="4032444"/>
          </a:xfrm>
        </p:spPr>
        <p:txBody>
          <a:bodyPr anchor="t">
            <a:normAutofit lnSpcReduction="10000"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Descienden las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tasas de natalidad y fecundidad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, el número y el peso relativo de las familias con hijos e hijas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Incremento de la población infantil y adolescente de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origen inmigrante</a:t>
            </a: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Dificultades para la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emancipación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 y para tener el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número de hijos/as deseados</a:t>
            </a: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Persistencia de los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problemas para la conciliación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 y la corresponsabilización en las tareas de cuidado</a:t>
            </a: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Persistencia de la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penalización salarial y laboral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derivada de la maternidad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Incremento de los problemas relacionados con la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salud mental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de la población infantil y adolescente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Incremento de los problemas de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acceso a la vivienda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675931" y="5020022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49307" y="339503"/>
            <a:ext cx="1974422" cy="20162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51519" y="483518"/>
            <a:ext cx="1863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Panorama general de la infancia, la adolescencia y las familias</a:t>
            </a:r>
          </a:p>
        </p:txBody>
      </p:sp>
    </p:spTree>
    <p:extLst>
      <p:ext uri="{BB962C8B-B14F-4D97-AF65-F5344CB8AC3E}">
        <p14:creationId xmlns:p14="http://schemas.microsoft.com/office/powerpoint/2010/main" val="153497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48C7-743F-FDE2-3FB2-59DF2473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0BBBC31-0DF2-765C-56BF-E693B0D63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486" y="627534"/>
            <a:ext cx="6776995" cy="4176464"/>
          </a:xfrm>
        </p:spPr>
        <p:txBody>
          <a:bodyPr anchor="t">
            <a:normAutofit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Mejora de los indicadores relacionados con la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pobreza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, aunque persiste la brecha entre la población infantil y el conjunto de la población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Incremento del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coste de la crianza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, que alcanza en 2024 los 866 euros por hijo/a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Impacto de los factores económicos sobre la fecundidad y persistencia de la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reproducción intergeneracional de la pobreza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Tasas elevadas de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escolarización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, especialmente en el ciclo de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0 a 3,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y reducción de las tasas de abandono escolar temprano</a:t>
            </a: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Reducción de las diferencias derivadas del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estatus socioeconómico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y mayor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complejidad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educativa en los centros públicos</a:t>
            </a: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Incremento de las problemáticas asociadas al uso de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redes sociales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y al uso compulsivo de Internet</a:t>
            </a: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CEF5FB2D-547A-0B12-A30A-9BACE8331A26}"/>
              </a:ext>
            </a:extLst>
          </p:cNvPr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>
            <a:extLst>
              <a:ext uri="{FF2B5EF4-FFF2-40B4-BE49-F238E27FC236}">
                <a16:creationId xmlns:a16="http://schemas.microsoft.com/office/drawing/2014/main" id="{2A20F0B9-ECD4-D2ED-7B12-F8DD26252231}"/>
              </a:ext>
            </a:extLst>
          </p:cNvPr>
          <p:cNvCxnSpPr/>
          <p:nvPr/>
        </p:nvCxnSpPr>
        <p:spPr>
          <a:xfrm>
            <a:off x="2675931" y="5020022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:a16="http://schemas.microsoft.com/office/drawing/2014/main" id="{F3FBCD05-11B0-4880-413A-7491C4A0AD31}"/>
              </a:ext>
            </a:extLst>
          </p:cNvPr>
          <p:cNvSpPr/>
          <p:nvPr/>
        </p:nvSpPr>
        <p:spPr>
          <a:xfrm>
            <a:off x="149307" y="339503"/>
            <a:ext cx="1974422" cy="20162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135C120F-242D-F19E-298B-D221467B2BA3}"/>
              </a:ext>
            </a:extLst>
          </p:cNvPr>
          <p:cNvSpPr/>
          <p:nvPr/>
        </p:nvSpPr>
        <p:spPr>
          <a:xfrm>
            <a:off x="251519" y="483518"/>
            <a:ext cx="1863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Panorama general de la infancia, la adolescencia y las familias</a:t>
            </a:r>
          </a:p>
        </p:txBody>
      </p:sp>
    </p:spTree>
    <p:extLst>
      <p:ext uri="{BB962C8B-B14F-4D97-AF65-F5344CB8AC3E}">
        <p14:creationId xmlns:p14="http://schemas.microsoft.com/office/powerpoint/2010/main" val="69281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subTitle" idx="1"/>
          </p:nvPr>
        </p:nvSpPr>
        <p:spPr>
          <a:xfrm>
            <a:off x="2115487" y="411510"/>
            <a:ext cx="6879206" cy="4680520"/>
          </a:xfrm>
        </p:spPr>
        <p:txBody>
          <a:bodyPr anchor="t">
            <a:normAutofit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principales problemas de las familias son la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seguidos de la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conciliación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corresponsabilidad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También se señala la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Dificultades del sistema educativo para responder adecuadamente a la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sociedad vasca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medios en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Osakidetza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Situaciones de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estrés y agotamiento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derivadas de la necesidad de conciliar la vida laboral y familiar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Preocupación por la proliferación de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mensajes machistas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de la vivienda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derivados del acceso a las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 las tecnologías digitales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2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675931" y="4948014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49307" y="339503"/>
            <a:ext cx="1974422" cy="20162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51519" y="483518"/>
            <a:ext cx="1863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La percepción de los padres y las madres</a:t>
            </a:r>
          </a:p>
        </p:txBody>
      </p:sp>
    </p:spTree>
    <p:extLst>
      <p:ext uri="{BB962C8B-B14F-4D97-AF65-F5344CB8AC3E}">
        <p14:creationId xmlns:p14="http://schemas.microsoft.com/office/powerpoint/2010/main" val="211477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ala de tiempo, Gráfico de rectángulos&#10;&#10;Descripción generada automáticamente">
            <a:extLst>
              <a:ext uri="{FF2B5EF4-FFF2-40B4-BE49-F238E27FC236}">
                <a16:creationId xmlns:a16="http://schemas.microsoft.com/office/drawing/2014/main" id="{DF370578-1411-98A1-73B0-64BCB361B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" y="429260"/>
            <a:ext cx="8801735" cy="428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38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subTitle" idx="1"/>
          </p:nvPr>
        </p:nvSpPr>
        <p:spPr>
          <a:xfrm>
            <a:off x="2115487" y="411510"/>
            <a:ext cx="6879206" cy="4680520"/>
          </a:xfrm>
        </p:spPr>
        <p:txBody>
          <a:bodyPr anchor="t">
            <a:normAutofit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130 millones de euros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familia e infancia entre 2022 y 2023, pasando del 0,9% al 1% del PIB y del 3,5% al 3,8% con relación al gasto en protección social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 a ello, se mantiene el diferencial con la UE, donde se destina a estas políticas 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2,3% del PIB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8,5% del gasto en protección social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contexto europeo Euskadi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además por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capacidad de reducción de la pobreza infantil,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tasas elevadas de escolarización 0 a 3,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 paternales más prolongadas,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niveles intermedios de apoyo económico a las familias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importante de las ayudas fiscales.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2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675931" y="4948014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49307" y="339503"/>
            <a:ext cx="1974422" cy="20162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51519" y="483518"/>
            <a:ext cx="1863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Las políticas vascas de apoyo a las familias</a:t>
            </a:r>
          </a:p>
        </p:txBody>
      </p:sp>
    </p:spTree>
    <p:extLst>
      <p:ext uri="{BB962C8B-B14F-4D97-AF65-F5344CB8AC3E}">
        <p14:creationId xmlns:p14="http://schemas.microsoft.com/office/powerpoint/2010/main" val="142741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0C39A-6765-32FE-D918-24DD9EB5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56575EB-5A5C-8040-96B0-FEE94F252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487" y="411510"/>
            <a:ext cx="6879206" cy="4680520"/>
          </a:xfrm>
        </p:spPr>
        <p:txBody>
          <a:bodyPr anchor="t">
            <a:normAutofit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130 millones de euros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familia e infancia entre 2022 y 2023, pasando del 0,9% al 1% del PIB y del 3,5% al 3,8% con relación al gasto en protección social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 a ello, se mantiene el diferencial con la UE, donde se destina a estas políticas 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2,3% del PIB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8,5% del gasto en protección social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contexto europeo Euskadi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además por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capacidad de reducción de la pobreza infantil,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tasas elevadas de escolarización 0 a 3,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 paternales más prolongadas,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niveles intermedios de apoyo económico a las familias </a:t>
            </a:r>
          </a:p>
          <a:p>
            <a:pPr marL="1085850" lvl="2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importante de las ayudas fiscales.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2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B8106D96-5142-B4EA-9071-C3EB875FBA31}"/>
              </a:ext>
            </a:extLst>
          </p:cNvPr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>
            <a:extLst>
              <a:ext uri="{FF2B5EF4-FFF2-40B4-BE49-F238E27FC236}">
                <a16:creationId xmlns:a16="http://schemas.microsoft.com/office/drawing/2014/main" id="{CB339A04-CA04-DF0A-1D0C-86F9454770A3}"/>
              </a:ext>
            </a:extLst>
          </p:cNvPr>
          <p:cNvCxnSpPr/>
          <p:nvPr/>
        </p:nvCxnSpPr>
        <p:spPr>
          <a:xfrm>
            <a:off x="2675931" y="4948014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:a16="http://schemas.microsoft.com/office/drawing/2014/main" id="{84D7B94F-7985-CE58-278E-F2BE40D51517}"/>
              </a:ext>
            </a:extLst>
          </p:cNvPr>
          <p:cNvSpPr/>
          <p:nvPr/>
        </p:nvSpPr>
        <p:spPr>
          <a:xfrm>
            <a:off x="149307" y="282596"/>
            <a:ext cx="1974422" cy="2232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ABDA6849-16EE-8509-90C0-2D2BB24D5940}"/>
              </a:ext>
            </a:extLst>
          </p:cNvPr>
          <p:cNvSpPr/>
          <p:nvPr/>
        </p:nvSpPr>
        <p:spPr>
          <a:xfrm>
            <a:off x="251520" y="383056"/>
            <a:ext cx="1863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Viraje de las políticas vascas de familia al enfoque de inversión social</a:t>
            </a:r>
          </a:p>
        </p:txBody>
      </p:sp>
    </p:spTree>
    <p:extLst>
      <p:ext uri="{BB962C8B-B14F-4D97-AF65-F5344CB8AC3E}">
        <p14:creationId xmlns:p14="http://schemas.microsoft.com/office/powerpoint/2010/main" val="20285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6E710-0B3D-B61B-04C1-E649F7D8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091AE9C-8A94-D42D-AADF-8CF924CD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487" y="411510"/>
            <a:ext cx="6879206" cy="4680520"/>
          </a:xfrm>
        </p:spPr>
        <p:txBody>
          <a:bodyPr anchor="t">
            <a:normAutofit lnSpcReduction="10000"/>
          </a:bodyPr>
          <a:lstStyle/>
          <a:p>
            <a:pPr indent="177800" algn="l" defTabSz="457200">
              <a:spcBef>
                <a:spcPct val="0"/>
              </a:spcBef>
            </a:pPr>
            <a:endParaRPr lang="es-ES" altLang="es-ES" sz="900" b="1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  <a:sym typeface="Arial Narrow" pitchFamily="34" charset="0"/>
            </a:endParaRP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2/2024, de 15 de febrero, de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 y Adolescencia 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17/2023, de 21 de diciembre, de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Comunidad Autónoma del País Vasco 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14/2022, de 22 de diciembre, del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Vasco de Garantía de Ingresos y para la Inclusión y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19/2021 por la que se establece 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Mínimo Vital (IMV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los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permisos parentales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el Real Decreto Ley 5/2023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Impulso de las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ayudas a las familias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el Decreto 27/2023, de 21 de febrero, de ayudas a las familias con hijas o hijos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Gratuidad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Haurreskolak</a:t>
            </a:r>
            <a:endParaRPr lang="es-E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 Infantil,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 Vasco por las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 y por la Infancia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Estrategia 2030 para el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 Demográfico</a:t>
            </a:r>
          </a:p>
          <a:p>
            <a:pPr marL="628650" lvl="1" indent="-171450" algn="l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AFD7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un </a:t>
            </a:r>
            <a:r>
              <a:rPr lang="es-E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Bienestar, Juventud y Reto Demográfico</a:t>
            </a: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2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marL="628650" lvl="1" indent="-171450" algn="l" defTabSz="457200">
              <a:spcBef>
                <a:spcPct val="0"/>
              </a:spcBef>
              <a:buClr>
                <a:srgbClr val="00AFD7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  <a:p>
            <a:pPr lvl="1" algn="l" defTabSz="457200">
              <a:spcBef>
                <a:spcPct val="0"/>
              </a:spcBef>
              <a:buClr>
                <a:srgbClr val="00AFD7"/>
              </a:buClr>
            </a:pP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DFF9540B-7AA8-F030-99B1-C6D955AD79FC}"/>
              </a:ext>
            </a:extLst>
          </p:cNvPr>
          <p:cNvCxnSpPr/>
          <p:nvPr/>
        </p:nvCxnSpPr>
        <p:spPr>
          <a:xfrm>
            <a:off x="2555776" y="411510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>
            <a:extLst>
              <a:ext uri="{FF2B5EF4-FFF2-40B4-BE49-F238E27FC236}">
                <a16:creationId xmlns:a16="http://schemas.microsoft.com/office/drawing/2014/main" id="{2209844A-9704-FD5E-E7C8-6DF0E178BC96}"/>
              </a:ext>
            </a:extLst>
          </p:cNvPr>
          <p:cNvCxnSpPr/>
          <p:nvPr/>
        </p:nvCxnSpPr>
        <p:spPr>
          <a:xfrm>
            <a:off x="2675931" y="4948014"/>
            <a:ext cx="588005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:a16="http://schemas.microsoft.com/office/drawing/2014/main" id="{C713BAE5-45EB-2CEF-ECDE-52B8880A67D4}"/>
              </a:ext>
            </a:extLst>
          </p:cNvPr>
          <p:cNvSpPr/>
          <p:nvPr/>
        </p:nvSpPr>
        <p:spPr>
          <a:xfrm>
            <a:off x="149307" y="282596"/>
            <a:ext cx="1974422" cy="2232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070CAD05-E340-BA6B-944D-94014F1279F9}"/>
              </a:ext>
            </a:extLst>
          </p:cNvPr>
          <p:cNvSpPr/>
          <p:nvPr/>
        </p:nvSpPr>
        <p:spPr>
          <a:xfrm>
            <a:off x="251520" y="383056"/>
            <a:ext cx="1863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  <a:sym typeface="Arial Narrow" pitchFamily="34" charset="0"/>
              </a:rPr>
              <a:t>Viraje de las políticas vascas de familia al enfoque de inversión social</a:t>
            </a:r>
          </a:p>
        </p:txBody>
      </p:sp>
    </p:spTree>
    <p:extLst>
      <p:ext uri="{BB962C8B-B14F-4D97-AF65-F5344CB8AC3E}">
        <p14:creationId xmlns:p14="http://schemas.microsoft.com/office/powerpoint/2010/main" val="757516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9d02d5-d7c8-404e-86e0-b56ca37cb1ec" xsi:nil="true"/>
    <lcf76f155ced4ddcb4097134ff3c332f xmlns="870f321a-7c98-4edc-98e3-874eacb98ee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a" ma:contentTypeID="0x0101003719D4026D0CC042862B43557B67FBD4" ma:contentTypeVersion="15" ma:contentTypeDescription="Sortu dokumentu berri bat." ma:contentTypeScope="" ma:versionID="6493b03484357be3cf7f8a520c1f1657">
  <xsd:schema xmlns:xsd="http://www.w3.org/2001/XMLSchema" xmlns:xs="http://www.w3.org/2001/XMLSchema" xmlns:p="http://schemas.microsoft.com/office/2006/metadata/properties" xmlns:ns2="870f321a-7c98-4edc-98e3-874eacb98eea" xmlns:ns3="0f9d02d5-d7c8-404e-86e0-b56ca37cb1ec" targetNamespace="http://schemas.microsoft.com/office/2006/metadata/properties" ma:root="true" ma:fieldsID="05da7a9badaaa060ed7e8cdef1291ae4" ns2:_="" ns3:_="">
    <xsd:import namespace="870f321a-7c98-4edc-98e3-874eacb98eea"/>
    <xsd:import namespace="0f9d02d5-d7c8-404e-86e0-b56ca37cb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321a-7c98-4edc-98e3-874eacb98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rudiaren etiketak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02d5-d7c8-404e-86e0-b56ca37cb1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98fd8a-560b-432a-8b44-16ce9b29f0e6}" ma:internalName="TaxCatchAll" ma:showField="CatchAllData" ma:web="0f9d02d5-d7c8-404e-86e0-b56ca37cb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ekatuta dutena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Xehetasunekin partekatu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Eduki mota"/>
        <xsd:element ref="dc:title" minOccurs="0" maxOccurs="1" ma:index="4" ma:displayName="Titulu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238BA-6290-4705-B587-87D445EF547C}">
  <ds:schemaRefs>
    <ds:schemaRef ds:uri="http://schemas.microsoft.com/office/2006/metadata/properties"/>
    <ds:schemaRef ds:uri="http://schemas.microsoft.com/office/infopath/2007/PartnerControls"/>
    <ds:schemaRef ds:uri="839c4efa-4731-4e19-ad4f-bab04c3a572c"/>
    <ds:schemaRef ds:uri="39834924-4fcd-4f5c-9072-eb18eed30534"/>
  </ds:schemaRefs>
</ds:datastoreItem>
</file>

<file path=customXml/itemProps2.xml><?xml version="1.0" encoding="utf-8"?>
<ds:datastoreItem xmlns:ds="http://schemas.openxmlformats.org/officeDocument/2006/customXml" ds:itemID="{75FA7AD9-C9FA-4D63-8C95-D518313B4FCE}"/>
</file>

<file path=customXml/itemProps3.xml><?xml version="1.0" encoding="utf-8"?>
<ds:datastoreItem xmlns:ds="http://schemas.openxmlformats.org/officeDocument/2006/customXml" ds:itemID="{0585C3E4-A524-4D1B-A8A3-1E3719FD78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7139</TotalTime>
  <Words>1133</Words>
  <Application>Microsoft Office PowerPoint</Application>
  <PresentationFormat>Presentación en pantalla (16:9)</PresentationFormat>
  <Paragraphs>117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</dc:creator>
  <cp:lastModifiedBy>Joseba Zalakain</cp:lastModifiedBy>
  <cp:revision>478</cp:revision>
  <cp:lastPrinted>2024-09-07T14:42:13Z</cp:lastPrinted>
  <dcterms:created xsi:type="dcterms:W3CDTF">2021-03-02T14:42:55Z</dcterms:created>
  <dcterms:modified xsi:type="dcterms:W3CDTF">2025-01-31T18:04:01Z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0x0101003719D4026D0CC042862B43557B67FBD4</vt:lpwstr>
  </property>
  <property fmtid="{D5CDD505-2E9C-101B-9397-08002B2CF9AE}" pid="3" name="MediaServiceImageTags">
    <vt:lpwstr/>
  </property>
</Properties>
</file>