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79"/>
    <a:srgbClr val="3A6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40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36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6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9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18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2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r="22892" b="10522"/>
          <a:stretch/>
        </p:blipFill>
        <p:spPr>
          <a:xfrm>
            <a:off x="0" y="1377108"/>
            <a:ext cx="7050795" cy="475928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Akutuen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egonaldien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48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Ehun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erditzeko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zesarea-indizearen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Mila </a:t>
            </a:r>
            <a:r>
              <a:rPr lang="es-ES" sz="1650" b="1" dirty="0" err="1" smtClean="0">
                <a:solidFill>
                  <a:srgbClr val="294979"/>
                </a:solidFill>
              </a:rPr>
              <a:t>heriotzeko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nekropsia-indizearen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Ospitale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psikiatrikoetako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egonaldien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16488" y="189615"/>
            <a:ext cx="8748000" cy="4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Ospitale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psikiatrikoetako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ohe-kopuruaren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50" b="1" dirty="0" err="1" smtClean="0">
                <a:solidFill>
                  <a:srgbClr val="294979"/>
                </a:solidFill>
              </a:rPr>
              <a:t>Ospitale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psikiatrikoetako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barneko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kanpo-kontsulta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kopuruaren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76000" cy="4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Ospitale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psikiatrikoetako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ospitaleratzeen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Akutuen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larrialdien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Akutuen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ohe-kopuruaren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Akutuen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barneko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kanpo-kontsulta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kopuruaren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Akutuen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ospitaleratzeen</a:t>
            </a:r>
            <a:r>
              <a:rPr lang="es-ES" sz="1650" b="1" dirty="0" smtClean="0">
                <a:solidFill>
                  <a:srgbClr val="294979"/>
                </a:solidFill>
              </a:rPr>
              <a:t> 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1650" b="1" dirty="0" smtClean="0">
                <a:solidFill>
                  <a:srgbClr val="294979"/>
                </a:solidFill>
              </a:rPr>
              <a:t>Ebakuntza kirurgikoen kopuruaren bilakaera titulartasunaren arabera</a:t>
            </a:r>
            <a:r>
              <a:rPr lang="es-ES" sz="1650" b="1" dirty="0" smtClean="0">
                <a:solidFill>
                  <a:srgbClr val="294979"/>
                </a:solidFill>
              </a:rPr>
              <a:t>,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50" b="1" dirty="0" smtClean="0">
                <a:solidFill>
                  <a:srgbClr val="294979"/>
                </a:solidFill>
              </a:rPr>
              <a:t>Egonaldi ertain eta luzeko ospitaleetako egonaldien 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Egonaldi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ertain</a:t>
            </a:r>
            <a:r>
              <a:rPr lang="es-ES" sz="1650" b="1" dirty="0" smtClean="0">
                <a:solidFill>
                  <a:srgbClr val="294979"/>
                </a:solidFill>
              </a:rPr>
              <a:t> eta </a:t>
            </a:r>
            <a:r>
              <a:rPr lang="es-ES" sz="1650" b="1" dirty="0" err="1" smtClean="0">
                <a:solidFill>
                  <a:srgbClr val="294979"/>
                </a:solidFill>
              </a:rPr>
              <a:t>luzeko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ohe-kopuruaren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err="1" smtClean="0"/>
                <a:t>Publikoa</a:t>
              </a:r>
              <a:endParaRPr lang="es-ES" sz="1300" b="1" dirty="0" smtClean="0"/>
            </a:p>
            <a:p>
              <a:r>
                <a:rPr lang="es-ES" sz="1300" b="1" dirty="0" err="1" smtClean="0"/>
                <a:t>Pribatua</a:t>
              </a:r>
              <a:endParaRPr lang="es-ES" sz="1300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err="1" smtClean="0">
                <a:solidFill>
                  <a:srgbClr val="294979"/>
                </a:solidFill>
              </a:rPr>
              <a:t>Egonaldi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ertain</a:t>
            </a:r>
            <a:r>
              <a:rPr lang="es-ES" sz="1650" b="1" dirty="0" smtClean="0">
                <a:solidFill>
                  <a:srgbClr val="294979"/>
                </a:solidFill>
              </a:rPr>
              <a:t> eta </a:t>
            </a:r>
            <a:r>
              <a:rPr lang="es-ES" sz="1650" b="1" dirty="0" err="1" smtClean="0">
                <a:solidFill>
                  <a:srgbClr val="294979"/>
                </a:solidFill>
              </a:rPr>
              <a:t>luzeko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ospitaleetako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ospitaleratzeen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bilakaera</a:t>
            </a:r>
            <a:r>
              <a:rPr lang="es-ES" sz="1650" b="1" dirty="0" smtClean="0">
                <a:solidFill>
                  <a:srgbClr val="294979"/>
                </a:solidFill>
              </a:rPr>
              <a:t>, </a:t>
            </a:r>
            <a:r>
              <a:rPr lang="es-ES" sz="1650" b="1" dirty="0" err="1" smtClean="0">
                <a:solidFill>
                  <a:srgbClr val="294979"/>
                </a:solidFill>
              </a:rPr>
              <a:t>titulartasunaren</a:t>
            </a:r>
            <a:r>
              <a:rPr lang="es-ES" sz="1650" b="1" dirty="0" smtClean="0">
                <a:solidFill>
                  <a:srgbClr val="294979"/>
                </a:solidFill>
              </a:rPr>
              <a:t> </a:t>
            </a:r>
            <a:r>
              <a:rPr lang="es-ES" sz="1650" b="1" dirty="0" err="1" smtClean="0">
                <a:solidFill>
                  <a:srgbClr val="294979"/>
                </a:solidFill>
              </a:rPr>
              <a:t>arabera</a:t>
            </a:r>
            <a:r>
              <a:rPr lang="es-ES" sz="1650" b="1" dirty="0" smtClean="0">
                <a:solidFill>
                  <a:srgbClr val="294979"/>
                </a:solidFill>
              </a:rPr>
              <a:t> (‰). EAE,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57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err="1" smtClean="0">
                <a:solidFill>
                  <a:srgbClr val="294979"/>
                </a:solidFill>
              </a:rPr>
              <a:t>Iturria</a:t>
            </a:r>
            <a:r>
              <a:rPr lang="es-ES" sz="1500" b="1" dirty="0" smtClean="0">
                <a:solidFill>
                  <a:srgbClr val="294979"/>
                </a:solidFill>
              </a:rPr>
              <a:t>: </a:t>
            </a:r>
            <a:r>
              <a:rPr lang="es-ES" sz="1500" b="1" dirty="0" err="1" smtClean="0">
                <a:solidFill>
                  <a:srgbClr val="294979"/>
                </a:solidFill>
              </a:rPr>
              <a:t>Ospitale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Estatistika</a:t>
            </a:r>
            <a:r>
              <a:rPr lang="es-ES" sz="1500" b="1" dirty="0" smtClean="0">
                <a:solidFill>
                  <a:srgbClr val="294979"/>
                </a:solidFill>
              </a:rPr>
              <a:t>. </a:t>
            </a:r>
            <a:r>
              <a:rPr lang="es-ES" sz="1500" b="1" dirty="0" err="1" smtClean="0">
                <a:solidFill>
                  <a:srgbClr val="294979"/>
                </a:solidFill>
              </a:rPr>
              <a:t>Eusko</a:t>
            </a:r>
            <a:r>
              <a:rPr lang="es-ES" sz="1500" b="1" dirty="0" smtClean="0">
                <a:solidFill>
                  <a:srgbClr val="294979"/>
                </a:solidFill>
              </a:rPr>
              <a:t> </a:t>
            </a:r>
            <a:r>
              <a:rPr lang="es-ES" sz="1500" b="1" dirty="0" err="1" smtClean="0">
                <a:solidFill>
                  <a:srgbClr val="294979"/>
                </a:solidFill>
              </a:rPr>
              <a:t>Jaurlaritzako</a:t>
            </a:r>
            <a:r>
              <a:rPr lang="es-ES" sz="1500" b="1" dirty="0" smtClean="0">
                <a:solidFill>
                  <a:srgbClr val="294979"/>
                </a:solidFill>
              </a:rPr>
              <a:t> Osasun </a:t>
            </a:r>
            <a:r>
              <a:rPr lang="es-ES" sz="1500" b="1" dirty="0" err="1" smtClean="0">
                <a:solidFill>
                  <a:srgbClr val="294979"/>
                </a:solidFill>
              </a:rPr>
              <a:t>Saila-Eustat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344</Words>
  <Application>Microsoft Office PowerPoint</Application>
  <PresentationFormat>Presentación en pantalla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Esparza Liberal, Mª Puy</dc:creator>
  <cp:lastModifiedBy>Esparza Liberal, Mª Puy</cp:lastModifiedBy>
  <cp:revision>11</cp:revision>
  <dcterms:created xsi:type="dcterms:W3CDTF">2017-07-28T08:53:24Z</dcterms:created>
  <dcterms:modified xsi:type="dcterms:W3CDTF">2017-07-28T11:30:09Z</dcterms:modified>
</cp:coreProperties>
</file>