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4"/>
    <p:sldMasterId id="2147483680" r:id="rId5"/>
    <p:sldMasterId id="2147483660" r:id="rId6"/>
    <p:sldMasterId id="2147483675" r:id="rId7"/>
  </p:sldMasterIdLst>
  <p:notesMasterIdLst>
    <p:notesMasterId r:id="rId44"/>
  </p:notesMasterIdLst>
  <p:handoutMasterIdLst>
    <p:handoutMasterId r:id="rId45"/>
  </p:handoutMasterIdLst>
  <p:sldIdLst>
    <p:sldId id="256" r:id="rId8"/>
    <p:sldId id="481" r:id="rId9"/>
    <p:sldId id="479" r:id="rId10"/>
    <p:sldId id="480" r:id="rId11"/>
    <p:sldId id="475" r:id="rId12"/>
    <p:sldId id="484" r:id="rId13"/>
    <p:sldId id="482" r:id="rId14"/>
    <p:sldId id="477" r:id="rId15"/>
    <p:sldId id="406" r:id="rId16"/>
    <p:sldId id="445" r:id="rId17"/>
    <p:sldId id="453" r:id="rId18"/>
    <p:sldId id="435" r:id="rId19"/>
    <p:sldId id="485" r:id="rId20"/>
    <p:sldId id="446" r:id="rId21"/>
    <p:sldId id="457" r:id="rId22"/>
    <p:sldId id="396" r:id="rId23"/>
    <p:sldId id="464" r:id="rId24"/>
    <p:sldId id="463" r:id="rId25"/>
    <p:sldId id="466" r:id="rId26"/>
    <p:sldId id="486" r:id="rId27"/>
    <p:sldId id="460" r:id="rId28"/>
    <p:sldId id="459" r:id="rId29"/>
    <p:sldId id="470" r:id="rId30"/>
    <p:sldId id="471" r:id="rId31"/>
    <p:sldId id="487" r:id="rId32"/>
    <p:sldId id="456" r:id="rId33"/>
    <p:sldId id="468" r:id="rId34"/>
    <p:sldId id="469" r:id="rId35"/>
    <p:sldId id="488" r:id="rId36"/>
    <p:sldId id="450" r:id="rId37"/>
    <p:sldId id="489" r:id="rId38"/>
    <p:sldId id="398" r:id="rId39"/>
    <p:sldId id="473" r:id="rId40"/>
    <p:sldId id="490" r:id="rId41"/>
    <p:sldId id="472" r:id="rId42"/>
    <p:sldId id="330" r:id="rId43"/>
  </p:sldIdLst>
  <p:sldSz cx="9906000" cy="6858000" type="A4"/>
  <p:notesSz cx="6735763" cy="9869488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8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336774" algn="ctr" rtl="0" fontAlgn="base">
      <a:spcBef>
        <a:spcPct val="0"/>
      </a:spcBef>
      <a:spcAft>
        <a:spcPct val="0"/>
      </a:spcAft>
      <a:defRPr sz="28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673547" algn="ctr" rtl="0" fontAlgn="base">
      <a:spcBef>
        <a:spcPct val="0"/>
      </a:spcBef>
      <a:spcAft>
        <a:spcPct val="0"/>
      </a:spcAft>
      <a:defRPr sz="28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010321" algn="ctr" rtl="0" fontAlgn="base">
      <a:spcBef>
        <a:spcPct val="0"/>
      </a:spcBef>
      <a:spcAft>
        <a:spcPct val="0"/>
      </a:spcAft>
      <a:defRPr sz="28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347094" algn="ctr" rtl="0" fontAlgn="base">
      <a:spcBef>
        <a:spcPct val="0"/>
      </a:spcBef>
      <a:spcAft>
        <a:spcPct val="0"/>
      </a:spcAft>
      <a:defRPr sz="28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1683868" algn="l" defTabSz="673547" rtl="0" eaLnBrk="1" latinLnBrk="0" hangingPunct="1">
      <a:defRPr sz="28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020641" algn="l" defTabSz="673547" rtl="0" eaLnBrk="1" latinLnBrk="0" hangingPunct="1">
      <a:defRPr sz="28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2357415" algn="l" defTabSz="673547" rtl="0" eaLnBrk="1" latinLnBrk="0" hangingPunct="1">
      <a:defRPr sz="28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2694188" algn="l" defTabSz="673547" rtl="0" eaLnBrk="1" latinLnBrk="0" hangingPunct="1">
      <a:defRPr sz="28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5F5F"/>
    <a:srgbClr val="6490C0"/>
    <a:srgbClr val="94B6D2"/>
    <a:srgbClr val="4F81BD"/>
    <a:srgbClr val="0097E2"/>
    <a:srgbClr val="5C4D22"/>
    <a:srgbClr val="9C823A"/>
    <a:srgbClr val="D6A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04" autoAdjust="0"/>
    <p:restoredTop sz="93989" autoAdjust="0"/>
  </p:normalViewPr>
  <p:slideViewPr>
    <p:cSldViewPr showGuides="1">
      <p:cViewPr varScale="1">
        <p:scale>
          <a:sx n="82" d="100"/>
          <a:sy n="82" d="100"/>
        </p:scale>
        <p:origin x="1296" y="4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52" d="100"/>
          <a:sy n="52" d="100"/>
        </p:scale>
        <p:origin x="294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slide" Target="slides/slide32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42" Type="http://schemas.openxmlformats.org/officeDocument/2006/relationships/slide" Target="slides/slide35.xml"/><Relationship Id="rId47" Type="http://schemas.openxmlformats.org/officeDocument/2006/relationships/viewProps" Target="viewProps.xml"/><Relationship Id="rId7" Type="http://schemas.openxmlformats.org/officeDocument/2006/relationships/slideMaster" Target="slideMasters/slideMaster4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9" Type="http://schemas.openxmlformats.org/officeDocument/2006/relationships/slide" Target="slides/slide22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slide" Target="slides/slide30.xml"/><Relationship Id="rId40" Type="http://schemas.openxmlformats.org/officeDocument/2006/relationships/slide" Target="slides/slide33.xml"/><Relationship Id="rId45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49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4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Relationship Id="rId43" Type="http://schemas.openxmlformats.org/officeDocument/2006/relationships/slide" Target="slides/slide36.xml"/><Relationship Id="rId48" Type="http://schemas.openxmlformats.org/officeDocument/2006/relationships/theme" Target="theme/theme1.xml"/><Relationship Id="rId8" Type="http://schemas.openxmlformats.org/officeDocument/2006/relationships/slide" Target="slides/slide1.xml"/><Relationship Id="rId3" Type="http://schemas.openxmlformats.org/officeDocument/2006/relationships/customXml" Target="../customXml/item3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slide" Target="slides/slide31.xml"/><Relationship Id="rId46" Type="http://schemas.openxmlformats.org/officeDocument/2006/relationships/presProps" Target="presProps.xml"/><Relationship Id="rId20" Type="http://schemas.openxmlformats.org/officeDocument/2006/relationships/slide" Target="slides/slide13.xml"/><Relationship Id="rId41" Type="http://schemas.openxmlformats.org/officeDocument/2006/relationships/slide" Target="slides/slide3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iburuaren leku-marka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18830" cy="495189"/>
          </a:xfrm>
          <a:prstGeom prst="rect">
            <a:avLst/>
          </a:prstGeom>
        </p:spPr>
        <p:txBody>
          <a:bodyPr vert="horz" lIns="90648" tIns="45323" rIns="90648" bIns="45323" rtlCol="0"/>
          <a:lstStyle>
            <a:lvl1pPr algn="l">
              <a:defRPr sz="1200"/>
            </a:lvl1pPr>
          </a:lstStyle>
          <a:p>
            <a:endParaRPr lang="eu-ES"/>
          </a:p>
        </p:txBody>
      </p:sp>
      <p:sp>
        <p:nvSpPr>
          <p:cNvPr id="3" name="Dataren leku-marka 2"/>
          <p:cNvSpPr>
            <a:spLocks noGrp="1"/>
          </p:cNvSpPr>
          <p:nvPr>
            <p:ph type="dt" sz="quarter" idx="1"/>
          </p:nvPr>
        </p:nvSpPr>
        <p:spPr>
          <a:xfrm>
            <a:off x="3815377" y="2"/>
            <a:ext cx="2918830" cy="495189"/>
          </a:xfrm>
          <a:prstGeom prst="rect">
            <a:avLst/>
          </a:prstGeom>
        </p:spPr>
        <p:txBody>
          <a:bodyPr vert="horz" lIns="90648" tIns="45323" rIns="90648" bIns="45323" rtlCol="0"/>
          <a:lstStyle>
            <a:lvl1pPr algn="r">
              <a:defRPr sz="1200"/>
            </a:lvl1pPr>
          </a:lstStyle>
          <a:p>
            <a:fld id="{21E8FEAA-DC1B-4500-A296-BC54A7B321DE}" type="datetimeFigureOut">
              <a:rPr lang="eu-ES" smtClean="0"/>
              <a:t>2022/10/25</a:t>
            </a:fld>
            <a:endParaRPr lang="eu-ES"/>
          </a:p>
        </p:txBody>
      </p:sp>
      <p:sp>
        <p:nvSpPr>
          <p:cNvPr id="4" name="Orri-oinaren leku-marka 3"/>
          <p:cNvSpPr>
            <a:spLocks noGrp="1"/>
          </p:cNvSpPr>
          <p:nvPr>
            <p:ph type="ftr" sz="quarter" idx="2"/>
          </p:nvPr>
        </p:nvSpPr>
        <p:spPr>
          <a:xfrm>
            <a:off x="3" y="9374304"/>
            <a:ext cx="2918830" cy="495188"/>
          </a:xfrm>
          <a:prstGeom prst="rect">
            <a:avLst/>
          </a:prstGeom>
        </p:spPr>
        <p:txBody>
          <a:bodyPr vert="horz" lIns="90648" tIns="45323" rIns="90648" bIns="45323" rtlCol="0" anchor="b"/>
          <a:lstStyle>
            <a:lvl1pPr algn="l">
              <a:defRPr sz="1200"/>
            </a:lvl1pPr>
          </a:lstStyle>
          <a:p>
            <a:endParaRPr lang="eu-ES"/>
          </a:p>
        </p:txBody>
      </p:sp>
      <p:sp>
        <p:nvSpPr>
          <p:cNvPr id="5" name="Diapositibaren zenbakiaren leku-marka 4"/>
          <p:cNvSpPr>
            <a:spLocks noGrp="1"/>
          </p:cNvSpPr>
          <p:nvPr>
            <p:ph type="sldNum" sz="quarter" idx="3"/>
          </p:nvPr>
        </p:nvSpPr>
        <p:spPr>
          <a:xfrm>
            <a:off x="3815377" y="9374304"/>
            <a:ext cx="2918830" cy="495188"/>
          </a:xfrm>
          <a:prstGeom prst="rect">
            <a:avLst/>
          </a:prstGeom>
        </p:spPr>
        <p:txBody>
          <a:bodyPr vert="horz" lIns="90648" tIns="45323" rIns="90648" bIns="45323" rtlCol="0" anchor="b"/>
          <a:lstStyle>
            <a:lvl1pPr algn="r">
              <a:defRPr sz="1200"/>
            </a:lvl1pPr>
          </a:lstStyle>
          <a:p>
            <a:fld id="{E31D1761-BDA4-4B03-85B9-C7F96EE0C769}" type="slidenum">
              <a:rPr lang="eu-ES" smtClean="0"/>
              <a:t>‹Nº›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29278256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9413" cy="495300"/>
          </a:xfrm>
          <a:prstGeom prst="rect">
            <a:avLst/>
          </a:prstGeom>
        </p:spPr>
        <p:txBody>
          <a:bodyPr vert="horz" lIns="91317" tIns="45659" rIns="91317" bIns="45659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14764" y="1"/>
            <a:ext cx="2919412" cy="495300"/>
          </a:xfrm>
          <a:prstGeom prst="rect">
            <a:avLst/>
          </a:prstGeom>
        </p:spPr>
        <p:txBody>
          <a:bodyPr vert="horz" lIns="91317" tIns="45659" rIns="91317" bIns="45659" rtlCol="0"/>
          <a:lstStyle>
            <a:lvl1pPr algn="r">
              <a:defRPr sz="1200"/>
            </a:lvl1pPr>
          </a:lstStyle>
          <a:p>
            <a:fld id="{3E1E27AD-E345-48EF-9738-0CCE7ED6D8D2}" type="datetimeFigureOut">
              <a:rPr lang="es-ES" smtClean="0"/>
              <a:t>25/10/2022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7" tIns="45659" rIns="91317" bIns="45659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3101" y="4749800"/>
            <a:ext cx="5389564" cy="3886200"/>
          </a:xfrm>
          <a:prstGeom prst="rect">
            <a:avLst/>
          </a:prstGeom>
        </p:spPr>
        <p:txBody>
          <a:bodyPr vert="horz" lIns="91317" tIns="45659" rIns="91317" bIns="45659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9374188"/>
            <a:ext cx="2919413" cy="495300"/>
          </a:xfrm>
          <a:prstGeom prst="rect">
            <a:avLst/>
          </a:prstGeom>
        </p:spPr>
        <p:txBody>
          <a:bodyPr vert="horz" lIns="91317" tIns="45659" rIns="91317" bIns="45659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14764" y="9374188"/>
            <a:ext cx="2919412" cy="495300"/>
          </a:xfrm>
          <a:prstGeom prst="rect">
            <a:avLst/>
          </a:prstGeom>
        </p:spPr>
        <p:txBody>
          <a:bodyPr vert="horz" lIns="91317" tIns="45659" rIns="91317" bIns="45659" rtlCol="0" anchor="b"/>
          <a:lstStyle>
            <a:lvl1pPr algn="r">
              <a:defRPr sz="1200"/>
            </a:lvl1pPr>
          </a:lstStyle>
          <a:p>
            <a:fld id="{A7FB5D08-C7D7-4B0B-A057-933DEEC75B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29817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a (escudo central) / Azala (erdiko armarri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Shape 3"/>
          <p:cNvSpPr>
            <a:spLocks noChangeAspect="1"/>
          </p:cNvSpPr>
          <p:nvPr userDrawn="1"/>
        </p:nvSpPr>
        <p:spPr bwMode="auto">
          <a:xfrm>
            <a:off x="1497025" y="2226842"/>
            <a:ext cx="8173176" cy="2024123"/>
          </a:xfrm>
          <a:prstGeom prst="roundRect">
            <a:avLst>
              <a:gd name="adj" fmla="val 23074"/>
            </a:avLst>
          </a:prstGeom>
          <a:solidFill>
            <a:schemeClr val="bg1"/>
          </a:solidFill>
          <a:ln w="12700">
            <a:solidFill>
              <a:schemeClr val="bg1"/>
            </a:solidFill>
            <a:prstDash val="sysDot"/>
            <a:miter lim="800000"/>
            <a:headEnd/>
            <a:tailEnd/>
          </a:ln>
        </p:spPr>
        <p:txBody>
          <a:bodyPr lIns="0" tIns="0" rIns="0" bIns="0">
            <a:noAutofit/>
          </a:bodyPr>
          <a:lstStyle/>
          <a:p>
            <a:pPr>
              <a:defRPr/>
            </a:pPr>
            <a:endParaRPr lang="es-ES" sz="2500" kern="0" dirty="0">
              <a:solidFill>
                <a:schemeClr val="tx1"/>
              </a:solidFill>
              <a:latin typeface="Helvetica Light" charset="0"/>
              <a:ea typeface="Helvetica Light" charset="0"/>
              <a:cs typeface="Helvetica Light" charset="0"/>
              <a:sym typeface="Helvetica Light" charset="0"/>
            </a:endParaRPr>
          </a:p>
        </p:txBody>
      </p:sp>
      <p:sp>
        <p:nvSpPr>
          <p:cNvPr id="12" name="AutoShape 3"/>
          <p:cNvSpPr>
            <a:spLocks noChangeAspect="1"/>
          </p:cNvSpPr>
          <p:nvPr userDrawn="1"/>
        </p:nvSpPr>
        <p:spPr bwMode="auto">
          <a:xfrm>
            <a:off x="1497025" y="2226842"/>
            <a:ext cx="8173176" cy="2024123"/>
          </a:xfrm>
          <a:prstGeom prst="roundRect">
            <a:avLst>
              <a:gd name="adj" fmla="val 23074"/>
            </a:avLst>
          </a:prstGeom>
          <a:solidFill>
            <a:schemeClr val="bg1"/>
          </a:solidFill>
          <a:ln w="12700">
            <a:solidFill>
              <a:schemeClr val="bg1"/>
            </a:solidFill>
            <a:prstDash val="sysDot"/>
            <a:miter lim="800000"/>
            <a:headEnd/>
            <a:tailEnd/>
          </a:ln>
        </p:spPr>
        <p:txBody>
          <a:bodyPr lIns="0" tIns="0" rIns="0" bIns="0">
            <a:noAutofit/>
          </a:bodyPr>
          <a:lstStyle/>
          <a:p>
            <a:pPr>
              <a:defRPr/>
            </a:pPr>
            <a:endParaRPr lang="es-ES" sz="2500" kern="0" dirty="0">
              <a:solidFill>
                <a:schemeClr val="tx1"/>
              </a:solidFill>
              <a:latin typeface="Helvetica Light" charset="0"/>
              <a:ea typeface="Helvetica Light" charset="0"/>
              <a:cs typeface="Helvetica Light" charset="0"/>
              <a:sym typeface="Helvetica Light" charset="0"/>
            </a:endParaRPr>
          </a:p>
        </p:txBody>
      </p:sp>
      <p:sp>
        <p:nvSpPr>
          <p:cNvPr id="13" name="1 Título"/>
          <p:cNvSpPr>
            <a:spLocks noGrp="1"/>
          </p:cNvSpPr>
          <p:nvPr>
            <p:ph type="title"/>
          </p:nvPr>
        </p:nvSpPr>
        <p:spPr>
          <a:xfrm>
            <a:off x="1352600" y="2112604"/>
            <a:ext cx="8317601" cy="1352115"/>
          </a:xfrm>
          <a:prstGeom prst="rect">
            <a:avLst/>
          </a:prstGeom>
        </p:spPr>
        <p:txBody>
          <a:bodyPr lIns="67355" tIns="33677" rIns="67355" bIns="33677" anchor="b"/>
          <a:lstStyle>
            <a:lvl1pPr algn="ctr">
              <a:defRPr sz="4400" b="1">
                <a:latin typeface="Helvetica Light"/>
              </a:defRPr>
            </a:lvl1pPr>
          </a:lstStyle>
          <a:p>
            <a:r>
              <a:rPr lang="eu-ES" dirty="0"/>
              <a:t>Egin klik titulu maisuaren estiloa aldatzeko</a:t>
            </a:r>
            <a:endParaRPr lang="es-ES" dirty="0"/>
          </a:p>
        </p:txBody>
      </p:sp>
      <p:sp>
        <p:nvSpPr>
          <p:cNvPr id="16" name="Testuaren leku-marka 15"/>
          <p:cNvSpPr>
            <a:spLocks noGrp="1"/>
          </p:cNvSpPr>
          <p:nvPr>
            <p:ph type="body" sz="quarter" idx="10"/>
          </p:nvPr>
        </p:nvSpPr>
        <p:spPr>
          <a:xfrm>
            <a:off x="1352599" y="3530261"/>
            <a:ext cx="8317601" cy="760140"/>
          </a:xfrm>
          <a:prstGeom prst="rect">
            <a:avLst/>
          </a:prstGeom>
        </p:spPr>
        <p:txBody>
          <a:bodyPr lIns="67355" tIns="33677" rIns="67355" bIns="33677"/>
          <a:lstStyle>
            <a:lvl1pPr marL="0" indent="0">
              <a:buNone/>
              <a:defRPr/>
            </a:lvl1pPr>
          </a:lstStyle>
          <a:p>
            <a:pPr lvl="0"/>
            <a:r>
              <a:rPr lang="eu-ES" dirty="0"/>
              <a:t>Egin klik diapositiba nagusiaren testu-estiloak aldatzeko</a:t>
            </a:r>
          </a:p>
          <a:p>
            <a:pPr lvl="1"/>
            <a:r>
              <a:rPr lang="eu-ES" dirty="0"/>
              <a:t>Bigarren maila</a:t>
            </a:r>
          </a:p>
          <a:p>
            <a:pPr lvl="2"/>
            <a:r>
              <a:rPr lang="eu-ES" dirty="0"/>
              <a:t>Hirugarren maila</a:t>
            </a:r>
          </a:p>
          <a:p>
            <a:pPr lvl="3"/>
            <a:r>
              <a:rPr lang="eu-ES" dirty="0"/>
              <a:t>Laugarren maila</a:t>
            </a:r>
          </a:p>
          <a:p>
            <a:pPr lvl="4"/>
            <a:r>
              <a:rPr lang="eu-ES" dirty="0"/>
              <a:t>Bosgarren maila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4874599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 (escudo lateral) / Edukia (alboko armarri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>
          <a:xfrm>
            <a:off x="495784" y="87379"/>
            <a:ext cx="8914433" cy="708829"/>
          </a:xfrm>
          <a:prstGeom prst="rect">
            <a:avLst/>
          </a:prstGeom>
        </p:spPr>
        <p:txBody>
          <a:bodyPr lIns="67355" tIns="33677" rIns="67355" bIns="33677" anchor="ctr"/>
          <a:lstStyle/>
          <a:p>
            <a:r>
              <a:rPr lang="eu-ES" dirty="0"/>
              <a:t>Egin klik titulu maisuaren estiloa aldatzeko</a:t>
            </a:r>
            <a:endParaRPr lang="es-ES" dirty="0"/>
          </a:p>
        </p:txBody>
      </p:sp>
      <p:sp>
        <p:nvSpPr>
          <p:cNvPr id="4" name="Testuaren leku-marka 3"/>
          <p:cNvSpPr>
            <a:spLocks noGrp="1"/>
          </p:cNvSpPr>
          <p:nvPr>
            <p:ph type="body" sz="quarter" idx="11"/>
          </p:nvPr>
        </p:nvSpPr>
        <p:spPr>
          <a:xfrm>
            <a:off x="510163" y="998730"/>
            <a:ext cx="8885543" cy="4860262"/>
          </a:xfrm>
          <a:prstGeom prst="rect">
            <a:avLst/>
          </a:prstGeom>
        </p:spPr>
        <p:txBody>
          <a:bodyPr lIns="67355" tIns="33677" rIns="67355" bIns="33677"/>
          <a:lstStyle/>
          <a:p>
            <a:pPr lvl="0"/>
            <a:r>
              <a:rPr lang="eu-ES" dirty="0"/>
              <a:t>Egin klik testu maisuaren estiloak aldatzeko</a:t>
            </a:r>
          </a:p>
          <a:p>
            <a:pPr lvl="1"/>
            <a:r>
              <a:rPr lang="eu-ES" dirty="0"/>
              <a:t>Bigarren maila</a:t>
            </a:r>
          </a:p>
          <a:p>
            <a:pPr lvl="2"/>
            <a:r>
              <a:rPr lang="eu-ES" dirty="0"/>
              <a:t>Hirugarren maila</a:t>
            </a:r>
          </a:p>
          <a:p>
            <a:pPr lvl="3"/>
            <a:r>
              <a:rPr lang="eu-ES" dirty="0"/>
              <a:t>Laugarren maila</a:t>
            </a:r>
          </a:p>
          <a:p>
            <a:pPr lvl="4"/>
            <a:r>
              <a:rPr lang="eu-ES" dirty="0"/>
              <a:t>Bosgarren maila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81913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 (escudo lateral) / Edukia (alboko armarri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>
          <a:xfrm>
            <a:off x="495784" y="87379"/>
            <a:ext cx="8914433" cy="708829"/>
          </a:xfrm>
          <a:prstGeom prst="rect">
            <a:avLst/>
          </a:prstGeom>
        </p:spPr>
        <p:txBody>
          <a:bodyPr lIns="67355" tIns="33677" rIns="67355" bIns="33677" anchor="ctr"/>
          <a:lstStyle/>
          <a:p>
            <a:r>
              <a:rPr lang="eu-ES" dirty="0"/>
              <a:t>Egin klik titulu maisuaren estiloa aldatzeko</a:t>
            </a:r>
            <a:endParaRPr lang="es-ES" dirty="0"/>
          </a:p>
        </p:txBody>
      </p:sp>
      <p:sp>
        <p:nvSpPr>
          <p:cNvPr id="4" name="Testuaren leku-marka 3"/>
          <p:cNvSpPr>
            <a:spLocks noGrp="1"/>
          </p:cNvSpPr>
          <p:nvPr>
            <p:ph type="body" sz="quarter" idx="11"/>
          </p:nvPr>
        </p:nvSpPr>
        <p:spPr>
          <a:xfrm>
            <a:off x="510163" y="998730"/>
            <a:ext cx="8885543" cy="4860262"/>
          </a:xfrm>
          <a:prstGeom prst="rect">
            <a:avLst/>
          </a:prstGeom>
        </p:spPr>
        <p:txBody>
          <a:bodyPr lIns="67355" tIns="33677" rIns="67355" bIns="33677"/>
          <a:lstStyle/>
          <a:p>
            <a:pPr lvl="0"/>
            <a:r>
              <a:rPr lang="eu-ES" dirty="0"/>
              <a:t>Egin klik testu maisuaren estiloak aldatzeko</a:t>
            </a:r>
          </a:p>
          <a:p>
            <a:pPr lvl="1"/>
            <a:r>
              <a:rPr lang="eu-ES" dirty="0"/>
              <a:t>Bigarren maila</a:t>
            </a:r>
          </a:p>
          <a:p>
            <a:pPr lvl="2"/>
            <a:r>
              <a:rPr lang="eu-ES" dirty="0"/>
              <a:t>Hirugarren maila</a:t>
            </a:r>
          </a:p>
          <a:p>
            <a:pPr lvl="3"/>
            <a:r>
              <a:rPr lang="eu-ES" dirty="0"/>
              <a:t>Laugarren maila</a:t>
            </a:r>
          </a:p>
          <a:p>
            <a:pPr lvl="4"/>
            <a:r>
              <a:rPr lang="eu-ES" dirty="0"/>
              <a:t>Bosgarren maila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92353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radecimientos (escudo central) / Eskerrak (erdiko armarri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stuaren leku-marka 2"/>
          <p:cNvSpPr>
            <a:spLocks noGrp="1"/>
          </p:cNvSpPr>
          <p:nvPr>
            <p:ph type="body" sz="quarter" idx="10"/>
          </p:nvPr>
        </p:nvSpPr>
        <p:spPr>
          <a:xfrm>
            <a:off x="564710" y="2163217"/>
            <a:ext cx="8776581" cy="1265783"/>
          </a:xfrm>
          <a:prstGeom prst="rect">
            <a:avLst/>
          </a:prstGeom>
        </p:spPr>
        <p:txBody>
          <a:bodyPr lIns="67355" tIns="33677" rIns="67355" bIns="33677" anchor="ctr"/>
          <a:lstStyle>
            <a:lvl1pPr marL="0" indent="0" algn="ctr">
              <a:buNone/>
              <a:defRPr sz="3200" b="1">
                <a:latin typeface="Helvetica Light"/>
              </a:defRPr>
            </a:lvl1pPr>
          </a:lstStyle>
          <a:p>
            <a:pPr lvl="0"/>
            <a:r>
              <a:rPr lang="eu-ES" dirty="0"/>
              <a:t>Egin klik testu maisuaren estiloak aldatzeko</a:t>
            </a:r>
          </a:p>
        </p:txBody>
      </p:sp>
    </p:spTree>
    <p:extLst>
      <p:ext uri="{BB962C8B-B14F-4D97-AF65-F5344CB8AC3E}">
        <p14:creationId xmlns:p14="http://schemas.microsoft.com/office/powerpoint/2010/main" val="2999973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radecimientos (escudo lateral) / Eskerrak (alboko armarri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stuaren leku-marka 2"/>
          <p:cNvSpPr>
            <a:spLocks noGrp="1"/>
          </p:cNvSpPr>
          <p:nvPr>
            <p:ph type="body" sz="quarter" idx="10"/>
          </p:nvPr>
        </p:nvSpPr>
        <p:spPr>
          <a:xfrm>
            <a:off x="564710" y="2163217"/>
            <a:ext cx="8776581" cy="1265783"/>
          </a:xfrm>
          <a:prstGeom prst="rect">
            <a:avLst/>
          </a:prstGeom>
        </p:spPr>
        <p:txBody>
          <a:bodyPr lIns="67355" tIns="33677" rIns="67355" bIns="33677" anchor="ctr"/>
          <a:lstStyle>
            <a:lvl1pPr marL="0" indent="0" algn="ctr">
              <a:buNone/>
              <a:defRPr sz="3200" b="1">
                <a:latin typeface="Helvetica Light"/>
              </a:defRPr>
            </a:lvl1pPr>
          </a:lstStyle>
          <a:p>
            <a:pPr lvl="0"/>
            <a:r>
              <a:rPr lang="eu-ES" dirty="0"/>
              <a:t>Egin klik testu maisuaren estiloak aldatzeko</a:t>
            </a:r>
          </a:p>
        </p:txBody>
      </p:sp>
    </p:spTree>
    <p:extLst>
      <p:ext uri="{BB962C8B-B14F-4D97-AF65-F5344CB8AC3E}">
        <p14:creationId xmlns:p14="http://schemas.microsoft.com/office/powerpoint/2010/main" val="3857320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alphaModFix amt="32000"/>
            <a:lum/>
          </a:blip>
          <a:srcRect/>
          <a:stretch>
            <a:fillRect l="-25000" t="-20000" r="10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856656" y="5517232"/>
            <a:ext cx="6552728" cy="122123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ransition/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336774"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673547"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010321"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347094"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252580" indent="-252580" algn="ctr" rtl="0" eaLnBrk="1" fontAlgn="base" hangingPunct="1">
        <a:spcBef>
          <a:spcPct val="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547257" indent="-210483" algn="ctr" rtl="0" eaLnBrk="1" fontAlgn="base" hangingPunct="1">
        <a:spcBef>
          <a:spcPct val="0"/>
        </a:spcBef>
        <a:spcAft>
          <a:spcPct val="0"/>
        </a:spcAft>
        <a:buChar char="–"/>
        <a:defRPr sz="25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841934" indent="-168387" algn="ctr" rtl="0" eaLnBrk="1" fontAlgn="base" hangingPunct="1">
        <a:spcBef>
          <a:spcPct val="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178707" indent="-168387" algn="ctr" rtl="0" eaLnBrk="1" fontAlgn="base" hangingPunct="1">
        <a:spcBef>
          <a:spcPct val="0"/>
        </a:spcBef>
        <a:spcAft>
          <a:spcPct val="0"/>
        </a:spcAft>
        <a:buChar char="–"/>
        <a:defRPr sz="25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1515481" indent="-168387" algn="ctr" rtl="0" eaLnBrk="1" fontAlgn="base" hangingPunct="1">
        <a:spcBef>
          <a:spcPct val="0"/>
        </a:spcBef>
        <a:spcAft>
          <a:spcPct val="0"/>
        </a:spcAft>
        <a:buChar char="»"/>
        <a:defRPr sz="25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36774" algn="ctr" rtl="0" eaLnBrk="1" fontAlgn="base" hangingPunct="1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673547" algn="ctr" rtl="0" eaLnBrk="1" fontAlgn="base" hangingPunct="1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010321" algn="ctr" rtl="0" eaLnBrk="1" fontAlgn="base" hangingPunct="1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347094" algn="ctr" rtl="0" eaLnBrk="1" fontAlgn="base" hangingPunct="1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s-ES"/>
      </a:defPPr>
      <a:lvl1pPr marL="0" algn="l" defTabSz="67354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36774" algn="l" defTabSz="67354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73547" algn="l" defTabSz="67354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10321" algn="l" defTabSz="67354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47094" algn="l" defTabSz="67354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83868" algn="l" defTabSz="67354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20641" algn="l" defTabSz="67354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57415" algn="l" defTabSz="67354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694188" algn="l" defTabSz="67354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14 Imagen" descr="0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29"/>
          <a:stretch>
            <a:fillRect/>
          </a:stretch>
        </p:blipFill>
        <p:spPr bwMode="auto">
          <a:xfrm>
            <a:off x="0" y="867296"/>
            <a:ext cx="1582881" cy="5268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10 Rectángulo"/>
          <p:cNvSpPr/>
          <p:nvPr/>
        </p:nvSpPr>
        <p:spPr bwMode="auto">
          <a:xfrm>
            <a:off x="0" y="0"/>
            <a:ext cx="9906000" cy="867296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dash"/>
            <a:round/>
            <a:headEnd type="none" w="med" len="med"/>
            <a:tailEnd type="none" w="med" len="med"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lIns="67355" tIns="33677" rIns="67355" bIns="33677"/>
          <a:lstStyle/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8366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hf hdr="0" ftr="0" dt="0"/>
  <p:txStyles>
    <p:titleStyle>
      <a:lvl1pPr algn="l" defTabSz="673547" rtl="0" eaLnBrk="1" latinLnBrk="0" hangingPunct="1">
        <a:spcBef>
          <a:spcPct val="0"/>
        </a:spcBef>
        <a:buNone/>
        <a:defRPr sz="2700" kern="1200">
          <a:solidFill>
            <a:schemeClr val="tx1"/>
          </a:solidFill>
          <a:latin typeface="Helvetica Light"/>
          <a:ea typeface="+mj-ea"/>
          <a:cs typeface="+mj-cs"/>
        </a:defRPr>
      </a:lvl1pPr>
    </p:titleStyle>
    <p:bodyStyle>
      <a:lvl1pPr marL="252580" indent="-252580" algn="l" defTabSz="673547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Helvetica Light"/>
          <a:ea typeface="+mn-ea"/>
          <a:cs typeface="+mn-cs"/>
        </a:defRPr>
      </a:lvl1pPr>
      <a:lvl2pPr marL="547257" indent="-210483" algn="l" defTabSz="673547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Helvetica Light"/>
          <a:ea typeface="+mn-ea"/>
          <a:cs typeface="+mn-cs"/>
        </a:defRPr>
      </a:lvl2pPr>
      <a:lvl3pPr marL="841934" indent="-168387" algn="l" defTabSz="673547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Helvetica Light"/>
          <a:ea typeface="+mn-ea"/>
          <a:cs typeface="+mn-cs"/>
        </a:defRPr>
      </a:lvl3pPr>
      <a:lvl4pPr marL="1178707" indent="-168387" algn="l" defTabSz="673547" rtl="0" eaLnBrk="1" latinLnBrk="0" hangingPunct="1">
        <a:spcBef>
          <a:spcPct val="20000"/>
        </a:spcBef>
        <a:buFont typeface="Arial" panose="020B0604020202020204" pitchFamily="34" charset="0"/>
        <a:buChar char="–"/>
        <a:defRPr sz="1300" kern="1200">
          <a:solidFill>
            <a:schemeClr val="tx1"/>
          </a:solidFill>
          <a:latin typeface="Helvetica Light"/>
          <a:ea typeface="+mn-ea"/>
          <a:cs typeface="+mn-cs"/>
        </a:defRPr>
      </a:lvl4pPr>
      <a:lvl5pPr marL="1515481" indent="-168387" algn="l" defTabSz="673547" rtl="0" eaLnBrk="1" latinLnBrk="0" hangingPunct="1">
        <a:spcBef>
          <a:spcPct val="20000"/>
        </a:spcBef>
        <a:buFont typeface="Arial" panose="020B0604020202020204" pitchFamily="34" charset="0"/>
        <a:buChar char="»"/>
        <a:defRPr sz="1300" kern="1200">
          <a:solidFill>
            <a:schemeClr val="tx1"/>
          </a:solidFill>
          <a:latin typeface="Helvetica Light"/>
          <a:ea typeface="+mn-ea"/>
          <a:cs typeface="+mn-cs"/>
        </a:defRPr>
      </a:lvl5pPr>
      <a:lvl6pPr marL="1852254" indent="-168387" algn="l" defTabSz="673547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189028" indent="-168387" algn="l" defTabSz="673547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25801" indent="-168387" algn="l" defTabSz="673547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862575" indent="-168387" algn="l" defTabSz="673547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67354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36774" algn="l" defTabSz="67354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73547" algn="l" defTabSz="67354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10321" algn="l" defTabSz="67354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47094" algn="l" defTabSz="67354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83868" algn="l" defTabSz="67354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20641" algn="l" defTabSz="67354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57415" algn="l" defTabSz="67354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694188" algn="l" defTabSz="67354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14 Imagen" descr="0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29"/>
          <a:stretch>
            <a:fillRect/>
          </a:stretch>
        </p:blipFill>
        <p:spPr bwMode="auto">
          <a:xfrm>
            <a:off x="0" y="867296"/>
            <a:ext cx="1582881" cy="5268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10 Rectángulo"/>
          <p:cNvSpPr/>
          <p:nvPr/>
        </p:nvSpPr>
        <p:spPr bwMode="auto">
          <a:xfrm>
            <a:off x="0" y="0"/>
            <a:ext cx="9906000" cy="867296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dash"/>
            <a:round/>
            <a:headEnd type="none" w="med" len="med"/>
            <a:tailEnd type="none" w="med" len="med"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lIns="67355" tIns="33677" rIns="67355" bIns="33677"/>
          <a:lstStyle/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3006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hf hdr="0" ftr="0" dt="0"/>
  <p:txStyles>
    <p:titleStyle>
      <a:lvl1pPr algn="l" defTabSz="673547" rtl="0" eaLnBrk="1" latinLnBrk="0" hangingPunct="1">
        <a:spcBef>
          <a:spcPct val="0"/>
        </a:spcBef>
        <a:buNone/>
        <a:defRPr sz="2700" kern="1200">
          <a:solidFill>
            <a:schemeClr val="tx1"/>
          </a:solidFill>
          <a:latin typeface="Helvetica Light"/>
          <a:ea typeface="+mj-ea"/>
          <a:cs typeface="+mj-cs"/>
        </a:defRPr>
      </a:lvl1pPr>
    </p:titleStyle>
    <p:bodyStyle>
      <a:lvl1pPr marL="252580" indent="-252580" algn="l" defTabSz="673547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Helvetica Light"/>
          <a:ea typeface="+mn-ea"/>
          <a:cs typeface="+mn-cs"/>
        </a:defRPr>
      </a:lvl1pPr>
      <a:lvl2pPr marL="547257" indent="-210483" algn="l" defTabSz="673547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Helvetica Light"/>
          <a:ea typeface="+mn-ea"/>
          <a:cs typeface="+mn-cs"/>
        </a:defRPr>
      </a:lvl2pPr>
      <a:lvl3pPr marL="841934" indent="-168387" algn="l" defTabSz="673547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Helvetica Light"/>
          <a:ea typeface="+mn-ea"/>
          <a:cs typeface="+mn-cs"/>
        </a:defRPr>
      </a:lvl3pPr>
      <a:lvl4pPr marL="1178707" indent="-168387" algn="l" defTabSz="673547" rtl="0" eaLnBrk="1" latinLnBrk="0" hangingPunct="1">
        <a:spcBef>
          <a:spcPct val="20000"/>
        </a:spcBef>
        <a:buFont typeface="Arial" panose="020B0604020202020204" pitchFamily="34" charset="0"/>
        <a:buChar char="–"/>
        <a:defRPr sz="1300" kern="1200">
          <a:solidFill>
            <a:schemeClr val="tx1"/>
          </a:solidFill>
          <a:latin typeface="Helvetica Light"/>
          <a:ea typeface="+mn-ea"/>
          <a:cs typeface="+mn-cs"/>
        </a:defRPr>
      </a:lvl4pPr>
      <a:lvl5pPr marL="1515481" indent="-168387" algn="l" defTabSz="673547" rtl="0" eaLnBrk="1" latinLnBrk="0" hangingPunct="1">
        <a:spcBef>
          <a:spcPct val="20000"/>
        </a:spcBef>
        <a:buFont typeface="Arial" panose="020B0604020202020204" pitchFamily="34" charset="0"/>
        <a:buChar char="»"/>
        <a:defRPr sz="1300" kern="1200">
          <a:solidFill>
            <a:schemeClr val="tx1"/>
          </a:solidFill>
          <a:latin typeface="Helvetica Light"/>
          <a:ea typeface="+mn-ea"/>
          <a:cs typeface="+mn-cs"/>
        </a:defRPr>
      </a:lvl5pPr>
      <a:lvl6pPr marL="1852254" indent="-168387" algn="l" defTabSz="673547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189028" indent="-168387" algn="l" defTabSz="673547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25801" indent="-168387" algn="l" defTabSz="673547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862575" indent="-168387" algn="l" defTabSz="673547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67354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36774" algn="l" defTabSz="67354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73547" algn="l" defTabSz="67354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10321" algn="l" defTabSz="67354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47094" algn="l" defTabSz="67354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83868" algn="l" defTabSz="67354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20641" algn="l" defTabSz="67354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57415" algn="l" defTabSz="67354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694188" algn="l" defTabSz="67354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alphaModFix amt="32000"/>
            <a:lum/>
          </a:blip>
          <a:srcRect/>
          <a:stretch>
            <a:fillRect l="-25000" t="-20000" r="10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0329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</p:sldLayoutIdLst>
  <p:hf hdr="0" ftr="0" dt="0"/>
  <p:txStyles>
    <p:titleStyle>
      <a:lvl1pPr algn="ctr" defTabSz="673547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580" indent="-252580" algn="l" defTabSz="673547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7257" indent="-210483" algn="l" defTabSz="673547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41934" indent="-168387" algn="l" defTabSz="673547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78707" indent="-168387" algn="l" defTabSz="673547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15481" indent="-168387" algn="l" defTabSz="673547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52254" indent="-168387" algn="l" defTabSz="673547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189028" indent="-168387" algn="l" defTabSz="673547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25801" indent="-168387" algn="l" defTabSz="673547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862575" indent="-168387" algn="l" defTabSz="673547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67354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36774" algn="l" defTabSz="67354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73547" algn="l" defTabSz="67354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10321" algn="l" defTabSz="67354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47094" algn="l" defTabSz="67354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83868" algn="l" defTabSz="67354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20641" algn="l" defTabSz="67354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57415" algn="l" defTabSz="67354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694188" algn="l" defTabSz="67354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C71ADFD2-5649-4E94-B832-4EF145AC7C4F}"/>
              </a:ext>
            </a:extLst>
          </p:cNvPr>
          <p:cNvSpPr txBox="1"/>
          <p:nvPr/>
        </p:nvSpPr>
        <p:spPr>
          <a:xfrm>
            <a:off x="1640632" y="2348880"/>
            <a:ext cx="7862457" cy="1770582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7355" tIns="33677" rIns="67355" bIns="33677" anchor="b"/>
          <a:lstStyle>
            <a:lvl1pPr eaLnBrk="1" hangingPunct="1">
              <a:defRPr b="1">
                <a:solidFill>
                  <a:schemeClr val="tx1"/>
                </a:solidFill>
                <a:latin typeface="Helvetica Light"/>
                <a:ea typeface="+mn-ea"/>
                <a:cs typeface="+mn-cs"/>
              </a:defRPr>
            </a:lvl1pPr>
            <a:lvl2pPr eaLnBrk="1" hangingPunct="1">
              <a:defRPr sz="59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 sz="59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 sz="59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 sz="59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36774" algn="ctr" fontAlgn="base">
              <a:spcBef>
                <a:spcPct val="0"/>
              </a:spcBef>
              <a:spcAft>
                <a:spcPct val="0"/>
              </a:spcAft>
              <a:defRPr sz="59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673547" algn="ctr" fontAlgn="base">
              <a:spcBef>
                <a:spcPct val="0"/>
              </a:spcBef>
              <a:spcAft>
                <a:spcPct val="0"/>
              </a:spcAft>
              <a:defRPr sz="59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010321" algn="ctr" fontAlgn="base">
              <a:spcBef>
                <a:spcPct val="0"/>
              </a:spcBef>
              <a:spcAft>
                <a:spcPct val="0"/>
              </a:spcAft>
              <a:defRPr sz="59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347094" algn="ctr" fontAlgn="base">
              <a:spcBef>
                <a:spcPct val="0"/>
              </a:spcBef>
              <a:spcAft>
                <a:spcPct val="0"/>
              </a:spcAft>
              <a:defRPr sz="59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ENPLEGUAREN EUSKAL LEGEAREN</a:t>
            </a:r>
          </a:p>
          <a:p>
            <a:r>
              <a:rPr lang="eu-ES" dirty="0">
                <a:latin typeface="Arial" panose="020B0604020202020204" pitchFamily="34" charset="0"/>
                <a:cs typeface="Arial" panose="020B0604020202020204" pitchFamily="34" charset="0"/>
              </a:rPr>
              <a:t>aurreproiektua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D9E0FAC9-A3AD-4D94-8A3C-578B11519081}"/>
              </a:ext>
            </a:extLst>
          </p:cNvPr>
          <p:cNvSpPr txBox="1"/>
          <p:nvPr/>
        </p:nvSpPr>
        <p:spPr>
          <a:xfrm>
            <a:off x="4963259" y="476672"/>
            <a:ext cx="46085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Donostia/San Sebastián, 2022ko </a:t>
            </a:r>
            <a:r>
              <a:rPr lang="es-ES" sz="1600" dirty="0" err="1">
                <a:latin typeface="Arial" panose="020B0604020202020204" pitchFamily="34" charset="0"/>
                <a:cs typeface="Arial" panose="020B0604020202020204" pitchFamily="34" charset="0"/>
              </a:rPr>
              <a:t>urria</a:t>
            </a:r>
            <a:endParaRPr lang="es-E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9057456" y="6381328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26731979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ulua 1">
            <a:extLst>
              <a:ext uri="{FF2B5EF4-FFF2-40B4-BE49-F238E27FC236}">
                <a16:creationId xmlns:a16="http://schemas.microsoft.com/office/drawing/2014/main" id="{966A46A9-7D18-49C6-A239-8E1B66B7BE8B}"/>
              </a:ext>
            </a:extLst>
          </p:cNvPr>
          <p:cNvSpPr txBox="1">
            <a:spLocks/>
          </p:cNvSpPr>
          <p:nvPr/>
        </p:nvSpPr>
        <p:spPr>
          <a:xfrm>
            <a:off x="-67" y="0"/>
            <a:ext cx="9906001" cy="83671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7355" tIns="33677" rIns="67355" bIns="33677" anchor="ctr"/>
          <a:lstStyle>
            <a:defPPr>
              <a:defRPr lang="en-US"/>
            </a:defPPr>
            <a:lvl1pPr eaLnBrk="1" hangingPunct="1"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1" hangingPunct="1">
              <a:defRPr sz="5900"/>
            </a:lvl2pPr>
            <a:lvl3pPr eaLnBrk="1" hangingPunct="1">
              <a:defRPr sz="5900"/>
            </a:lvl3pPr>
            <a:lvl4pPr eaLnBrk="1" hangingPunct="1">
              <a:defRPr sz="5900"/>
            </a:lvl4pPr>
            <a:lvl5pPr eaLnBrk="1" hangingPunct="1">
              <a:defRPr sz="5900"/>
            </a:lvl5pPr>
            <a:lvl6pPr marL="336774" algn="ctr" fontAlgn="base">
              <a:spcBef>
                <a:spcPct val="0"/>
              </a:spcBef>
              <a:spcAft>
                <a:spcPct val="0"/>
              </a:spcAft>
              <a:defRPr sz="5900"/>
            </a:lvl6pPr>
            <a:lvl7pPr marL="673547" algn="ctr" fontAlgn="base">
              <a:spcBef>
                <a:spcPct val="0"/>
              </a:spcBef>
              <a:spcAft>
                <a:spcPct val="0"/>
              </a:spcAft>
              <a:defRPr sz="5900"/>
            </a:lvl7pPr>
            <a:lvl8pPr marL="1010321" algn="ctr" fontAlgn="base">
              <a:spcBef>
                <a:spcPct val="0"/>
              </a:spcBef>
              <a:spcAft>
                <a:spcPct val="0"/>
              </a:spcAft>
              <a:defRPr sz="5900"/>
            </a:lvl8pPr>
            <a:lvl9pPr marL="1347094" algn="ctr" fontAlgn="base">
              <a:spcBef>
                <a:spcPct val="0"/>
              </a:spcBef>
              <a:spcAft>
                <a:spcPct val="0"/>
              </a:spcAft>
              <a:defRPr sz="5900"/>
            </a:lvl9pPr>
          </a:lstStyle>
          <a:p>
            <a:endParaRPr lang="eu-ES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DE57057F-8F97-4473-AD23-8E8E1D67B35E}"/>
              </a:ext>
            </a:extLst>
          </p:cNvPr>
          <p:cNvSpPr txBox="1"/>
          <p:nvPr/>
        </p:nvSpPr>
        <p:spPr>
          <a:xfrm>
            <a:off x="776536" y="116632"/>
            <a:ext cx="85831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PRINTZIPIO INSPIRATZAILEAK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3520" y="5761649"/>
            <a:ext cx="1632008" cy="914855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1064567" y="993459"/>
            <a:ext cx="8064897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Wingdings" panose="05000000000000000000" pitchFamily="2" charset="2"/>
              <a:buChar char="ü"/>
            </a:pP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Font typeface="Wingdings" panose="05000000000000000000" pitchFamily="2" charset="2"/>
              <a:buChar char="ü"/>
            </a:pP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S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Europako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Gutun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Soziala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lvl="0" indent="-4572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S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Eskubide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Sozialen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Europako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Zutabea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(ESEZ).</a:t>
            </a:r>
          </a:p>
          <a:p>
            <a:pPr marL="457200" lvl="0" indent="-4572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S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Lanaren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Nazioarteko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Erakundearen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(LANE) </a:t>
            </a:r>
            <a:r>
              <a:rPr lang="es-ES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hitzarmenak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lvl="0" indent="-4572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S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GJHen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8. </a:t>
            </a:r>
            <a:r>
              <a:rPr lang="es-ES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helburua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es-ES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438791" y="6237312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3222660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ulua 1">
            <a:extLst>
              <a:ext uri="{FF2B5EF4-FFF2-40B4-BE49-F238E27FC236}">
                <a16:creationId xmlns:a16="http://schemas.microsoft.com/office/drawing/2014/main" id="{966A46A9-7D18-49C6-A239-8E1B66B7BE8B}"/>
              </a:ext>
            </a:extLst>
          </p:cNvPr>
          <p:cNvSpPr txBox="1">
            <a:spLocks/>
          </p:cNvSpPr>
          <p:nvPr/>
        </p:nvSpPr>
        <p:spPr>
          <a:xfrm>
            <a:off x="-67" y="0"/>
            <a:ext cx="9906001" cy="83671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7355" tIns="33677" rIns="67355" bIns="33677" anchor="ctr"/>
          <a:lstStyle>
            <a:defPPr>
              <a:defRPr lang="en-US"/>
            </a:defPPr>
            <a:lvl1pPr eaLnBrk="1" hangingPunct="1"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1" hangingPunct="1">
              <a:defRPr sz="5900"/>
            </a:lvl2pPr>
            <a:lvl3pPr eaLnBrk="1" hangingPunct="1">
              <a:defRPr sz="5900"/>
            </a:lvl3pPr>
            <a:lvl4pPr eaLnBrk="1" hangingPunct="1">
              <a:defRPr sz="5900"/>
            </a:lvl4pPr>
            <a:lvl5pPr eaLnBrk="1" hangingPunct="1">
              <a:defRPr sz="5900"/>
            </a:lvl5pPr>
            <a:lvl6pPr marL="336774" algn="ctr" fontAlgn="base">
              <a:spcBef>
                <a:spcPct val="0"/>
              </a:spcBef>
              <a:spcAft>
                <a:spcPct val="0"/>
              </a:spcAft>
              <a:defRPr sz="5900"/>
            </a:lvl6pPr>
            <a:lvl7pPr marL="673547" algn="ctr" fontAlgn="base">
              <a:spcBef>
                <a:spcPct val="0"/>
              </a:spcBef>
              <a:spcAft>
                <a:spcPct val="0"/>
              </a:spcAft>
              <a:defRPr sz="5900"/>
            </a:lvl7pPr>
            <a:lvl8pPr marL="1010321" algn="ctr" fontAlgn="base">
              <a:spcBef>
                <a:spcPct val="0"/>
              </a:spcBef>
              <a:spcAft>
                <a:spcPct val="0"/>
              </a:spcAft>
              <a:defRPr sz="5900"/>
            </a:lvl8pPr>
            <a:lvl9pPr marL="1347094" algn="ctr" fontAlgn="base">
              <a:spcBef>
                <a:spcPct val="0"/>
              </a:spcBef>
              <a:spcAft>
                <a:spcPct val="0"/>
              </a:spcAft>
              <a:defRPr sz="5900"/>
            </a:lvl9pPr>
          </a:lstStyle>
          <a:p>
            <a:endParaRPr lang="eu-ES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DE57057F-8F97-4473-AD23-8E8E1D67B35E}"/>
              </a:ext>
            </a:extLst>
          </p:cNvPr>
          <p:cNvSpPr txBox="1"/>
          <p:nvPr/>
        </p:nvSpPr>
        <p:spPr>
          <a:xfrm>
            <a:off x="322775" y="156746"/>
            <a:ext cx="85831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INDAR-IDEIAK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3520" y="5761649"/>
            <a:ext cx="1632008" cy="914855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416496" y="6453336"/>
            <a:ext cx="5760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8" name="Rectángulo 7"/>
          <p:cNvSpPr/>
          <p:nvPr/>
        </p:nvSpPr>
        <p:spPr>
          <a:xfrm>
            <a:off x="1021568" y="1182812"/>
            <a:ext cx="7632848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Pertsonen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eta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enpresen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beharretan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oinarritutako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enplegu-zerbitzu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publikoa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ulertzeko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modu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berri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bati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ikuspegia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zabaltzea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lvl="0" indent="-342900"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Enplegagarritasuna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hobetzeko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eskubideak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aitortzea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lvl="0" indent="-342900"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Zerbitzu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-zorro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integrala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eta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integratua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eskaintzea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lvl="0" indent="-342900"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Enpleguaren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zeharkako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dimentsioa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bermatzea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lvl="0" indent="-342900"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Erakunde-maila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guztien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zeregina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onartzea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lvl="0" indent="-342900"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Elkarrizketa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sozialaren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garrantzia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ezagutzea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684239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ulua 1">
            <a:extLst>
              <a:ext uri="{FF2B5EF4-FFF2-40B4-BE49-F238E27FC236}">
                <a16:creationId xmlns:a16="http://schemas.microsoft.com/office/drawing/2014/main" id="{966A46A9-7D18-49C6-A239-8E1B66B7BE8B}"/>
              </a:ext>
            </a:extLst>
          </p:cNvPr>
          <p:cNvSpPr txBox="1">
            <a:spLocks/>
          </p:cNvSpPr>
          <p:nvPr/>
        </p:nvSpPr>
        <p:spPr>
          <a:xfrm>
            <a:off x="-67" y="0"/>
            <a:ext cx="9906001" cy="83671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7355" tIns="33677" rIns="67355" bIns="33677" anchor="ctr"/>
          <a:lstStyle>
            <a:defPPr>
              <a:defRPr lang="en-US"/>
            </a:defPPr>
            <a:lvl1pPr eaLnBrk="1" hangingPunct="1"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1" hangingPunct="1">
              <a:defRPr sz="5900"/>
            </a:lvl2pPr>
            <a:lvl3pPr eaLnBrk="1" hangingPunct="1">
              <a:defRPr sz="5900"/>
            </a:lvl3pPr>
            <a:lvl4pPr eaLnBrk="1" hangingPunct="1">
              <a:defRPr sz="5900"/>
            </a:lvl4pPr>
            <a:lvl5pPr eaLnBrk="1" hangingPunct="1">
              <a:defRPr sz="5900"/>
            </a:lvl5pPr>
            <a:lvl6pPr marL="336774" algn="ctr" fontAlgn="base">
              <a:spcBef>
                <a:spcPct val="0"/>
              </a:spcBef>
              <a:spcAft>
                <a:spcPct val="0"/>
              </a:spcAft>
              <a:defRPr sz="5900"/>
            </a:lvl6pPr>
            <a:lvl7pPr marL="673547" algn="ctr" fontAlgn="base">
              <a:spcBef>
                <a:spcPct val="0"/>
              </a:spcBef>
              <a:spcAft>
                <a:spcPct val="0"/>
              </a:spcAft>
              <a:defRPr sz="5900"/>
            </a:lvl7pPr>
            <a:lvl8pPr marL="1010321" algn="ctr" fontAlgn="base">
              <a:spcBef>
                <a:spcPct val="0"/>
              </a:spcBef>
              <a:spcAft>
                <a:spcPct val="0"/>
              </a:spcAft>
              <a:defRPr sz="5900"/>
            </a:lvl8pPr>
            <a:lvl9pPr marL="1347094" algn="ctr" fontAlgn="base">
              <a:spcBef>
                <a:spcPct val="0"/>
              </a:spcBef>
              <a:spcAft>
                <a:spcPct val="0"/>
              </a:spcAft>
              <a:defRPr sz="5900"/>
            </a:lvl9pPr>
          </a:lstStyle>
          <a:p>
            <a:endParaRPr lang="eu-ES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DE57057F-8F97-4473-AD23-8E8E1D67B35E}"/>
              </a:ext>
            </a:extLst>
          </p:cNvPr>
          <p:cNvSpPr txBox="1"/>
          <p:nvPr/>
        </p:nvSpPr>
        <p:spPr>
          <a:xfrm>
            <a:off x="776535" y="156746"/>
            <a:ext cx="85831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LEGEAREN JARDUERA-EREMUAK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3520" y="5761649"/>
            <a:ext cx="1632008" cy="914855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1136576" y="973670"/>
            <a:ext cx="835292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1.- </a:t>
            </a:r>
            <a:r>
              <a:rPr lang="es-ES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Enplegu-politika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aktiboak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/>
            <a:endParaRPr lang="es-ES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2.- </a:t>
            </a:r>
            <a:r>
              <a:rPr lang="es-ES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Erakundeen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arteko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artikulazioa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/>
            <a:endParaRPr lang="es-ES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3.- </a:t>
            </a:r>
            <a:r>
              <a:rPr lang="es-ES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Sistemaren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gobernantza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/>
            <a:endParaRPr lang="es-ES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4.- </a:t>
            </a:r>
            <a:r>
              <a:rPr lang="es-ES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Enpleguaren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arloan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esku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hartzen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duten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eragile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guztien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parte-</a:t>
            </a:r>
            <a:r>
              <a:rPr lang="es-ES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hartzea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/>
            <a:endParaRPr lang="es-ES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5.- Lanbide </a:t>
            </a:r>
            <a:r>
              <a:rPr lang="es-ES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eraldatzea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/>
            <a:endParaRPr lang="es-ES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6.- Berrikuntza eta </a:t>
            </a:r>
            <a:r>
              <a:rPr lang="es-ES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Ebaluazioa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438791" y="6237312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/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19099722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ulua 1">
            <a:extLst>
              <a:ext uri="{FF2B5EF4-FFF2-40B4-BE49-F238E27FC236}">
                <a16:creationId xmlns:a16="http://schemas.microsoft.com/office/drawing/2014/main" id="{966A46A9-7D18-49C6-A239-8E1B66B7BE8B}"/>
              </a:ext>
            </a:extLst>
          </p:cNvPr>
          <p:cNvSpPr txBox="1">
            <a:spLocks/>
          </p:cNvSpPr>
          <p:nvPr/>
        </p:nvSpPr>
        <p:spPr>
          <a:xfrm>
            <a:off x="-67" y="0"/>
            <a:ext cx="9906001" cy="83671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7355" tIns="33677" rIns="67355" bIns="33677" anchor="ctr"/>
          <a:lstStyle>
            <a:defPPr>
              <a:defRPr lang="en-US"/>
            </a:defPPr>
            <a:lvl1pPr eaLnBrk="1" hangingPunct="1"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1" hangingPunct="1">
              <a:defRPr sz="5900"/>
            </a:lvl2pPr>
            <a:lvl3pPr eaLnBrk="1" hangingPunct="1">
              <a:defRPr sz="5900"/>
            </a:lvl3pPr>
            <a:lvl4pPr eaLnBrk="1" hangingPunct="1">
              <a:defRPr sz="5900"/>
            </a:lvl4pPr>
            <a:lvl5pPr eaLnBrk="1" hangingPunct="1">
              <a:defRPr sz="5900"/>
            </a:lvl5pPr>
            <a:lvl6pPr marL="336774" algn="ctr" fontAlgn="base">
              <a:spcBef>
                <a:spcPct val="0"/>
              </a:spcBef>
              <a:spcAft>
                <a:spcPct val="0"/>
              </a:spcAft>
              <a:defRPr sz="5900"/>
            </a:lvl6pPr>
            <a:lvl7pPr marL="673547" algn="ctr" fontAlgn="base">
              <a:spcBef>
                <a:spcPct val="0"/>
              </a:spcBef>
              <a:spcAft>
                <a:spcPct val="0"/>
              </a:spcAft>
              <a:defRPr sz="5900"/>
            </a:lvl7pPr>
            <a:lvl8pPr marL="1010321" algn="ctr" fontAlgn="base">
              <a:spcBef>
                <a:spcPct val="0"/>
              </a:spcBef>
              <a:spcAft>
                <a:spcPct val="0"/>
              </a:spcAft>
              <a:defRPr sz="5900"/>
            </a:lvl8pPr>
            <a:lvl9pPr marL="1347094" algn="ctr" fontAlgn="base">
              <a:spcBef>
                <a:spcPct val="0"/>
              </a:spcBef>
              <a:spcAft>
                <a:spcPct val="0"/>
              </a:spcAft>
              <a:defRPr sz="5900"/>
            </a:lvl9pPr>
          </a:lstStyle>
          <a:p>
            <a:endParaRPr lang="eu-ES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DE57057F-8F97-4473-AD23-8E8E1D67B35E}"/>
              </a:ext>
            </a:extLst>
          </p:cNvPr>
          <p:cNvSpPr txBox="1"/>
          <p:nvPr/>
        </p:nvSpPr>
        <p:spPr>
          <a:xfrm>
            <a:off x="776535" y="156746"/>
            <a:ext cx="85831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LEGEAREN JARDUERA-EREMUAK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3520" y="5761649"/>
            <a:ext cx="1632008" cy="914855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1280592" y="993459"/>
            <a:ext cx="8352927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1.- </a:t>
            </a:r>
            <a:r>
              <a:rPr lang="es-ES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Enplegu-politika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aktiboak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/>
            <a:endParaRPr lang="es-ES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2.- </a:t>
            </a:r>
            <a:r>
              <a:rPr lang="es-ES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Erakundeen</a:t>
            </a:r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arteko</a:t>
            </a:r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artikulazioa</a:t>
            </a:r>
            <a:endParaRPr lang="es-E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3.- </a:t>
            </a:r>
            <a:r>
              <a:rPr lang="es-ES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Sistemaren</a:t>
            </a:r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gobernantza</a:t>
            </a:r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/>
            <a:endParaRPr lang="es-E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4.- </a:t>
            </a:r>
            <a:r>
              <a:rPr lang="es-ES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Enpleguaren</a:t>
            </a:r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arloan</a:t>
            </a:r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esku</a:t>
            </a:r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hartzen</a:t>
            </a:r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duten</a:t>
            </a:r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eragile</a:t>
            </a:r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guztien</a:t>
            </a:r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parte-</a:t>
            </a:r>
            <a:r>
              <a:rPr lang="es-ES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hartzea</a:t>
            </a:r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/>
            <a:endParaRPr lang="es-E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5.- Lanbide </a:t>
            </a:r>
            <a:r>
              <a:rPr lang="es-ES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eraldatzea</a:t>
            </a:r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/>
            <a:endParaRPr lang="es-E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6.- Berrikuntza eta </a:t>
            </a:r>
            <a:r>
              <a:rPr lang="es-ES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Ebaluazioa</a:t>
            </a:r>
            <a:endParaRPr lang="es-ES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l">
              <a:buFont typeface="+mj-lt"/>
              <a:buAutoNum type="arabicPeriod"/>
            </a:pPr>
            <a:endParaRPr lang="es-ES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438791" y="6237312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/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14569040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ulua 1">
            <a:extLst>
              <a:ext uri="{FF2B5EF4-FFF2-40B4-BE49-F238E27FC236}">
                <a16:creationId xmlns:a16="http://schemas.microsoft.com/office/drawing/2014/main" id="{966A46A9-7D18-49C6-A239-8E1B66B7BE8B}"/>
              </a:ext>
            </a:extLst>
          </p:cNvPr>
          <p:cNvSpPr txBox="1">
            <a:spLocks/>
          </p:cNvSpPr>
          <p:nvPr/>
        </p:nvSpPr>
        <p:spPr>
          <a:xfrm>
            <a:off x="-46862" y="52942"/>
            <a:ext cx="9906001" cy="83671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7355" tIns="33677" rIns="67355" bIns="33677" anchor="ctr"/>
          <a:lstStyle>
            <a:defPPr>
              <a:defRPr lang="en-US"/>
            </a:defPPr>
            <a:lvl1pPr eaLnBrk="1" hangingPunct="1"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1" hangingPunct="1">
              <a:defRPr sz="5900"/>
            </a:lvl2pPr>
            <a:lvl3pPr eaLnBrk="1" hangingPunct="1">
              <a:defRPr sz="5900"/>
            </a:lvl3pPr>
            <a:lvl4pPr eaLnBrk="1" hangingPunct="1">
              <a:defRPr sz="5900"/>
            </a:lvl4pPr>
            <a:lvl5pPr eaLnBrk="1" hangingPunct="1">
              <a:defRPr sz="5900"/>
            </a:lvl5pPr>
            <a:lvl6pPr marL="336774" algn="ctr" fontAlgn="base">
              <a:spcBef>
                <a:spcPct val="0"/>
              </a:spcBef>
              <a:spcAft>
                <a:spcPct val="0"/>
              </a:spcAft>
              <a:defRPr sz="5900"/>
            </a:lvl6pPr>
            <a:lvl7pPr marL="673547" algn="ctr" fontAlgn="base">
              <a:spcBef>
                <a:spcPct val="0"/>
              </a:spcBef>
              <a:spcAft>
                <a:spcPct val="0"/>
              </a:spcAft>
              <a:defRPr sz="5900"/>
            </a:lvl7pPr>
            <a:lvl8pPr marL="1010321" algn="ctr" fontAlgn="base">
              <a:spcBef>
                <a:spcPct val="0"/>
              </a:spcBef>
              <a:spcAft>
                <a:spcPct val="0"/>
              </a:spcAft>
              <a:defRPr sz="5900"/>
            </a:lvl8pPr>
            <a:lvl9pPr marL="1347094" algn="ctr" fontAlgn="base">
              <a:spcBef>
                <a:spcPct val="0"/>
              </a:spcBef>
              <a:spcAft>
                <a:spcPct val="0"/>
              </a:spcAft>
              <a:defRPr sz="5900"/>
            </a:lvl9pPr>
          </a:lstStyle>
          <a:p>
            <a:endParaRPr lang="eu-ES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DE57057F-8F97-4473-AD23-8E8E1D67B35E}"/>
              </a:ext>
            </a:extLst>
          </p:cNvPr>
          <p:cNvSpPr txBox="1"/>
          <p:nvPr/>
        </p:nvSpPr>
        <p:spPr>
          <a:xfrm>
            <a:off x="704528" y="209688"/>
            <a:ext cx="858316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1.- ENPLEGU-POLITIKA AKTIBOAK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3520" y="5761649"/>
            <a:ext cx="1632008" cy="914855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322775" y="1412776"/>
            <a:ext cx="9166729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¿NORENTZAT? </a:t>
            </a:r>
          </a:p>
          <a:p>
            <a:r>
              <a:rPr lang="es-E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PERTSONA ERDIGUNEAN</a:t>
            </a:r>
          </a:p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s-ES" dirty="0" err="1"/>
              <a:t>Enplegagarritasuna</a:t>
            </a:r>
            <a:r>
              <a:rPr lang="es-ES" dirty="0"/>
              <a:t> </a:t>
            </a:r>
            <a:r>
              <a:rPr lang="es-ES" dirty="0" err="1"/>
              <a:t>hobetzeko</a:t>
            </a:r>
            <a:r>
              <a:rPr lang="es-ES" dirty="0"/>
              <a:t> </a:t>
            </a:r>
            <a:r>
              <a:rPr lang="es-ES" dirty="0" err="1"/>
              <a:t>eskubideak</a:t>
            </a:r>
            <a:r>
              <a:rPr lang="es-ES" dirty="0"/>
              <a:t>.</a:t>
            </a:r>
            <a:br>
              <a:rPr lang="es-ES" dirty="0"/>
            </a:br>
            <a:r>
              <a:rPr lang="es-ES" dirty="0" err="1"/>
              <a:t>Pertsona</a:t>
            </a:r>
            <a:r>
              <a:rPr lang="es-ES" dirty="0"/>
              <a:t> </a:t>
            </a:r>
            <a:r>
              <a:rPr lang="es-ES" dirty="0" err="1"/>
              <a:t>guztientzako</a:t>
            </a:r>
            <a:r>
              <a:rPr lang="es-ES" dirty="0"/>
              <a:t> </a:t>
            </a:r>
            <a:r>
              <a:rPr lang="es-ES" dirty="0" err="1"/>
              <a:t>lan</a:t>
            </a:r>
            <a:r>
              <a:rPr lang="es-ES" dirty="0"/>
              <a:t> </a:t>
            </a:r>
            <a:r>
              <a:rPr lang="es-ES" dirty="0" err="1"/>
              <a:t>duinaren</a:t>
            </a:r>
            <a:r>
              <a:rPr lang="es-ES" dirty="0"/>
              <a:t> </a:t>
            </a:r>
            <a:r>
              <a:rPr lang="es-ES" dirty="0" err="1"/>
              <a:t>nahia</a:t>
            </a:r>
            <a:r>
              <a:rPr lang="es-ES" dirty="0"/>
              <a:t> </a:t>
            </a:r>
            <a:r>
              <a:rPr lang="es-ES" dirty="0" err="1"/>
              <a:t>adieraztea</a:t>
            </a:r>
            <a:r>
              <a:rPr lang="es-ES" dirty="0"/>
              <a:t>.</a:t>
            </a:r>
          </a:p>
          <a:p>
            <a:pPr>
              <a:lnSpc>
                <a:spcPct val="150000"/>
              </a:lnSpc>
            </a:pPr>
            <a:endParaRPr lang="es-ES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Tx/>
              <a:buChar char="-"/>
            </a:pPr>
            <a:endParaRPr lang="es-ES" sz="32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s-ES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Lehen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aldiz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aitortzen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dira</a:t>
            </a:r>
            <a:endParaRPr lang="es-ES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lecha derecha 8"/>
          <p:cNvSpPr/>
          <p:nvPr/>
        </p:nvSpPr>
        <p:spPr>
          <a:xfrm>
            <a:off x="2288704" y="5278823"/>
            <a:ext cx="79208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CuadroTexto 9"/>
          <p:cNvSpPr txBox="1"/>
          <p:nvPr/>
        </p:nvSpPr>
        <p:spPr>
          <a:xfrm>
            <a:off x="438791" y="6237312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/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15094120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ulua 1">
            <a:extLst>
              <a:ext uri="{FF2B5EF4-FFF2-40B4-BE49-F238E27FC236}">
                <a16:creationId xmlns:a16="http://schemas.microsoft.com/office/drawing/2014/main" id="{966A46A9-7D18-49C6-A239-8E1B66B7BE8B}"/>
              </a:ext>
            </a:extLst>
          </p:cNvPr>
          <p:cNvSpPr txBox="1">
            <a:spLocks/>
          </p:cNvSpPr>
          <p:nvPr/>
        </p:nvSpPr>
        <p:spPr>
          <a:xfrm>
            <a:off x="-46862" y="52942"/>
            <a:ext cx="9906001" cy="83671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7355" tIns="33677" rIns="67355" bIns="33677" anchor="ctr"/>
          <a:lstStyle>
            <a:defPPr>
              <a:defRPr lang="en-US"/>
            </a:defPPr>
            <a:lvl1pPr eaLnBrk="1" hangingPunct="1"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1" hangingPunct="1">
              <a:defRPr sz="5900"/>
            </a:lvl2pPr>
            <a:lvl3pPr eaLnBrk="1" hangingPunct="1">
              <a:defRPr sz="5900"/>
            </a:lvl3pPr>
            <a:lvl4pPr eaLnBrk="1" hangingPunct="1">
              <a:defRPr sz="5900"/>
            </a:lvl4pPr>
            <a:lvl5pPr eaLnBrk="1" hangingPunct="1">
              <a:defRPr sz="5900"/>
            </a:lvl5pPr>
            <a:lvl6pPr marL="336774" algn="ctr" fontAlgn="base">
              <a:spcBef>
                <a:spcPct val="0"/>
              </a:spcBef>
              <a:spcAft>
                <a:spcPct val="0"/>
              </a:spcAft>
              <a:defRPr sz="5900"/>
            </a:lvl6pPr>
            <a:lvl7pPr marL="673547" algn="ctr" fontAlgn="base">
              <a:spcBef>
                <a:spcPct val="0"/>
              </a:spcBef>
              <a:spcAft>
                <a:spcPct val="0"/>
              </a:spcAft>
              <a:defRPr sz="5900"/>
            </a:lvl7pPr>
            <a:lvl8pPr marL="1010321" algn="ctr" fontAlgn="base">
              <a:spcBef>
                <a:spcPct val="0"/>
              </a:spcBef>
              <a:spcAft>
                <a:spcPct val="0"/>
              </a:spcAft>
              <a:defRPr sz="5900"/>
            </a:lvl8pPr>
            <a:lvl9pPr marL="1347094" algn="ctr" fontAlgn="base">
              <a:spcBef>
                <a:spcPct val="0"/>
              </a:spcBef>
              <a:spcAft>
                <a:spcPct val="0"/>
              </a:spcAft>
              <a:defRPr sz="5900"/>
            </a:lvl9pPr>
          </a:lstStyle>
          <a:p>
            <a:endParaRPr lang="eu-ES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DE57057F-8F97-4473-AD23-8E8E1D67B35E}"/>
              </a:ext>
            </a:extLst>
          </p:cNvPr>
          <p:cNvSpPr txBox="1"/>
          <p:nvPr/>
        </p:nvSpPr>
        <p:spPr>
          <a:xfrm>
            <a:off x="614555" y="193001"/>
            <a:ext cx="85831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1.- ENPLEGU-POLITIKA AKTIKOAK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3520" y="5761649"/>
            <a:ext cx="1632008" cy="914855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322775" y="1268760"/>
            <a:ext cx="9166729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¿ZER ESKAINTZEN DA? </a:t>
            </a:r>
          </a:p>
          <a:p>
            <a:endParaRPr lang="es-ES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algn="just">
              <a:lnSpc>
                <a:spcPct val="150000"/>
              </a:lnSpc>
              <a:buFontTx/>
              <a:buChar char="-"/>
            </a:pPr>
            <a:r>
              <a:rPr lang="es-ES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Pertsonentzako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eta </a:t>
            </a:r>
            <a:r>
              <a:rPr lang="es-ES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enpresentzako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b="1" u="sng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enplegu-zerbitzuen</a:t>
            </a:r>
            <a:r>
              <a:rPr lang="es-ES" b="1" u="sng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b="1" u="sng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katalogo</a:t>
            </a:r>
            <a:r>
              <a:rPr lang="es-ES" b="1" u="sng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b="1" u="sng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malgua</a:t>
            </a:r>
            <a:r>
              <a:rPr lang="es-ES" b="1" u="sng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eta </a:t>
            </a:r>
            <a:r>
              <a:rPr lang="es-ES" b="1" u="sng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modernoa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71500" indent="-571500" algn="just">
              <a:lnSpc>
                <a:spcPct val="150000"/>
              </a:lnSpc>
              <a:buFontTx/>
              <a:buChar char="-"/>
            </a:pPr>
            <a:endParaRPr lang="es-ES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algn="just">
              <a:lnSpc>
                <a:spcPct val="150000"/>
              </a:lnSpc>
              <a:buFontTx/>
              <a:buChar char="-"/>
            </a:pPr>
            <a:r>
              <a:rPr lang="es-ES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Pertsona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guztien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beharrei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erantzungo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dieten </a:t>
            </a:r>
            <a:r>
              <a:rPr lang="es-ES" b="1" u="sng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programa </a:t>
            </a:r>
            <a:r>
              <a:rPr lang="es-ES" b="1" u="sng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osagarriak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71500" indent="-571500" algn="just">
              <a:lnSpc>
                <a:spcPct val="150000"/>
              </a:lnSpc>
              <a:buFontTx/>
              <a:buChar char="-"/>
            </a:pPr>
            <a:endParaRPr lang="es-ES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438791" y="6237312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/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26129281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072E19-B846-45EF-986E-0CAB79B6EEF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352600" y="1408077"/>
            <a:ext cx="8237471" cy="489654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500"/>
              </a:spcAft>
              <a:buFont typeface="Wingdings" panose="05000000000000000000" pitchFamily="2" charset="2"/>
              <a:buChar char="Ø"/>
            </a:pPr>
            <a:r>
              <a:rPr lang="es-ES" sz="28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Orientazioa</a:t>
            </a:r>
            <a:r>
              <a:rPr lang="es-ES" sz="28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spcBef>
                <a:spcPts val="0"/>
              </a:spcBef>
              <a:spcAft>
                <a:spcPts val="1500"/>
              </a:spcAft>
              <a:buFont typeface="Wingdings" panose="05000000000000000000" pitchFamily="2" charset="2"/>
              <a:buChar char="Ø"/>
            </a:pPr>
            <a:r>
              <a:rPr lang="es-ES" sz="28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Laneko</a:t>
            </a:r>
            <a:r>
              <a:rPr lang="es-ES" sz="28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prestakuntza</a:t>
            </a:r>
            <a:r>
              <a:rPr lang="es-ES" sz="28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spcBef>
                <a:spcPts val="0"/>
              </a:spcBef>
              <a:spcAft>
                <a:spcPts val="1500"/>
              </a:spcAft>
              <a:buFont typeface="Wingdings" panose="05000000000000000000" pitchFamily="2" charset="2"/>
              <a:buChar char="Ø"/>
            </a:pPr>
            <a:r>
              <a:rPr lang="es-ES" sz="28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Bitartekaritza</a:t>
            </a:r>
            <a:r>
              <a:rPr lang="es-ES" sz="28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eta enplegua.</a:t>
            </a:r>
          </a:p>
          <a:p>
            <a:pPr>
              <a:spcBef>
                <a:spcPts val="0"/>
              </a:spcBef>
              <a:spcAft>
                <a:spcPts val="1500"/>
              </a:spcAft>
              <a:buFont typeface="Wingdings" panose="05000000000000000000" pitchFamily="2" charset="2"/>
              <a:buChar char="Ø"/>
            </a:pPr>
            <a:r>
              <a:rPr lang="es-ES" sz="28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Autoenplegurako</a:t>
            </a:r>
            <a:r>
              <a:rPr lang="es-ES" sz="28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eta </a:t>
            </a:r>
            <a:r>
              <a:rPr lang="es-ES" sz="28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ekintzailetzarako</a:t>
            </a:r>
            <a:r>
              <a:rPr lang="es-ES" sz="28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aholkularitza</a:t>
            </a:r>
            <a:r>
              <a:rPr lang="es-ES" sz="28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spcBef>
                <a:spcPts val="0"/>
              </a:spcBef>
              <a:spcAft>
                <a:spcPts val="1500"/>
              </a:spcAft>
              <a:buFont typeface="Wingdings" panose="05000000000000000000" pitchFamily="2" charset="2"/>
              <a:buChar char="Ø"/>
            </a:pPr>
            <a:r>
              <a:rPr lang="es-ES" sz="28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Enpresentzako</a:t>
            </a:r>
            <a:r>
              <a:rPr lang="es-ES" sz="28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aholkularitza</a:t>
            </a:r>
            <a:r>
              <a:rPr lang="es-ES" sz="28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spcBef>
                <a:spcPts val="0"/>
              </a:spcBef>
              <a:spcAft>
                <a:spcPts val="1500"/>
              </a:spcAft>
              <a:buFont typeface="Wingdings" panose="05000000000000000000" pitchFamily="2" charset="2"/>
              <a:buChar char="Ø"/>
            </a:pPr>
            <a:r>
              <a:rPr lang="es-ES" sz="28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Lan-</a:t>
            </a:r>
            <a:r>
              <a:rPr lang="es-ES" sz="28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merkatuari</a:t>
            </a:r>
            <a:r>
              <a:rPr lang="es-ES" sz="28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buruzko</a:t>
            </a:r>
            <a:r>
              <a:rPr lang="es-ES" sz="28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informazio</a:t>
            </a:r>
            <a:r>
              <a:rPr lang="es-ES" sz="28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aurreratuko</a:t>
            </a:r>
            <a:r>
              <a:rPr lang="es-ES" sz="28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zerbitzua</a:t>
            </a:r>
            <a:r>
              <a:rPr lang="es-ES" sz="28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ES" sz="3200" dirty="0"/>
          </a:p>
        </p:txBody>
      </p:sp>
      <p:sp>
        <p:nvSpPr>
          <p:cNvPr id="5" name="Titulua 1">
            <a:extLst>
              <a:ext uri="{FF2B5EF4-FFF2-40B4-BE49-F238E27FC236}">
                <a16:creationId xmlns:a16="http://schemas.microsoft.com/office/drawing/2014/main" id="{966A46A9-7D18-49C6-A239-8E1B66B7BE8B}"/>
              </a:ext>
            </a:extLst>
          </p:cNvPr>
          <p:cNvSpPr txBox="1">
            <a:spLocks/>
          </p:cNvSpPr>
          <p:nvPr/>
        </p:nvSpPr>
        <p:spPr>
          <a:xfrm>
            <a:off x="-1" y="6904"/>
            <a:ext cx="9906001" cy="83671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7355" tIns="33677" rIns="67355" bIns="33677" anchor="ctr"/>
          <a:lstStyle>
            <a:defPPr>
              <a:defRPr lang="en-US"/>
            </a:defPPr>
            <a:lvl1pPr eaLnBrk="1" hangingPunct="1"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1" hangingPunct="1">
              <a:defRPr sz="5900"/>
            </a:lvl2pPr>
            <a:lvl3pPr eaLnBrk="1" hangingPunct="1">
              <a:defRPr sz="5900"/>
            </a:lvl3pPr>
            <a:lvl4pPr eaLnBrk="1" hangingPunct="1">
              <a:defRPr sz="5900"/>
            </a:lvl4pPr>
            <a:lvl5pPr eaLnBrk="1" hangingPunct="1">
              <a:defRPr sz="5900"/>
            </a:lvl5pPr>
            <a:lvl6pPr marL="336774" algn="ctr" fontAlgn="base">
              <a:spcBef>
                <a:spcPct val="0"/>
              </a:spcBef>
              <a:spcAft>
                <a:spcPct val="0"/>
              </a:spcAft>
              <a:defRPr sz="5900"/>
            </a:lvl6pPr>
            <a:lvl7pPr marL="673547" algn="ctr" fontAlgn="base">
              <a:spcBef>
                <a:spcPct val="0"/>
              </a:spcBef>
              <a:spcAft>
                <a:spcPct val="0"/>
              </a:spcAft>
              <a:defRPr sz="5900"/>
            </a:lvl7pPr>
            <a:lvl8pPr marL="1010321" algn="ctr" fontAlgn="base">
              <a:spcBef>
                <a:spcPct val="0"/>
              </a:spcBef>
              <a:spcAft>
                <a:spcPct val="0"/>
              </a:spcAft>
              <a:defRPr sz="5900"/>
            </a:lvl8pPr>
            <a:lvl9pPr marL="1347094" algn="ctr" fontAlgn="base">
              <a:spcBef>
                <a:spcPct val="0"/>
              </a:spcBef>
              <a:spcAft>
                <a:spcPct val="0"/>
              </a:spcAft>
              <a:defRPr sz="5900"/>
            </a:lvl9pPr>
          </a:lstStyle>
          <a:p>
            <a:endParaRPr lang="eu-ES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1352" y="5733256"/>
            <a:ext cx="1632008" cy="914855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DE57057F-8F97-4473-AD23-8E8E1D67B35E}"/>
              </a:ext>
            </a:extLst>
          </p:cNvPr>
          <p:cNvSpPr txBox="1"/>
          <p:nvPr/>
        </p:nvSpPr>
        <p:spPr>
          <a:xfrm>
            <a:off x="614555" y="193001"/>
            <a:ext cx="85831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1.- ENPLEGU-POLITIKA AKTIBOAK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438791" y="6237312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/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39323722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ulua 1">
            <a:extLst>
              <a:ext uri="{FF2B5EF4-FFF2-40B4-BE49-F238E27FC236}">
                <a16:creationId xmlns:a16="http://schemas.microsoft.com/office/drawing/2014/main" id="{966A46A9-7D18-49C6-A239-8E1B66B7BE8B}"/>
              </a:ext>
            </a:extLst>
          </p:cNvPr>
          <p:cNvSpPr txBox="1">
            <a:spLocks/>
          </p:cNvSpPr>
          <p:nvPr/>
        </p:nvSpPr>
        <p:spPr>
          <a:xfrm>
            <a:off x="-46862" y="52942"/>
            <a:ext cx="9906001" cy="83671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7355" tIns="33677" rIns="67355" bIns="33677" anchor="ctr"/>
          <a:lstStyle>
            <a:defPPr>
              <a:defRPr lang="en-US"/>
            </a:defPPr>
            <a:lvl1pPr eaLnBrk="1" hangingPunct="1"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1" hangingPunct="1">
              <a:defRPr sz="5900"/>
            </a:lvl2pPr>
            <a:lvl3pPr eaLnBrk="1" hangingPunct="1">
              <a:defRPr sz="5900"/>
            </a:lvl3pPr>
            <a:lvl4pPr eaLnBrk="1" hangingPunct="1">
              <a:defRPr sz="5900"/>
            </a:lvl4pPr>
            <a:lvl5pPr eaLnBrk="1" hangingPunct="1">
              <a:defRPr sz="5900"/>
            </a:lvl5pPr>
            <a:lvl6pPr marL="336774" algn="ctr" fontAlgn="base">
              <a:spcBef>
                <a:spcPct val="0"/>
              </a:spcBef>
              <a:spcAft>
                <a:spcPct val="0"/>
              </a:spcAft>
              <a:defRPr sz="5900"/>
            </a:lvl6pPr>
            <a:lvl7pPr marL="673547" algn="ctr" fontAlgn="base">
              <a:spcBef>
                <a:spcPct val="0"/>
              </a:spcBef>
              <a:spcAft>
                <a:spcPct val="0"/>
              </a:spcAft>
              <a:defRPr sz="5900"/>
            </a:lvl7pPr>
            <a:lvl8pPr marL="1010321" algn="ctr" fontAlgn="base">
              <a:spcBef>
                <a:spcPct val="0"/>
              </a:spcBef>
              <a:spcAft>
                <a:spcPct val="0"/>
              </a:spcAft>
              <a:defRPr sz="5900"/>
            </a:lvl8pPr>
            <a:lvl9pPr marL="1347094" algn="ctr" fontAlgn="base">
              <a:spcBef>
                <a:spcPct val="0"/>
              </a:spcBef>
              <a:spcAft>
                <a:spcPct val="0"/>
              </a:spcAft>
              <a:defRPr sz="5900"/>
            </a:lvl9pPr>
          </a:lstStyle>
          <a:p>
            <a:endParaRPr lang="eu-ES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DE57057F-8F97-4473-AD23-8E8E1D67B35E}"/>
              </a:ext>
            </a:extLst>
          </p:cNvPr>
          <p:cNvSpPr txBox="1"/>
          <p:nvPr/>
        </p:nvSpPr>
        <p:spPr>
          <a:xfrm>
            <a:off x="704528" y="209688"/>
            <a:ext cx="85831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1.- ENPLEGU-POLITIKA AKTIBOAK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3520" y="5761649"/>
            <a:ext cx="1632008" cy="914855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704528" y="1052736"/>
            <a:ext cx="8151118" cy="48167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¿NOLA? </a:t>
            </a:r>
          </a:p>
          <a:p>
            <a:r>
              <a:rPr lang="es-ES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EUSKAL ENPLEGU SAREA</a:t>
            </a:r>
          </a:p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57200" indent="-457200" algn="just">
              <a:spcAft>
                <a:spcPts val="600"/>
              </a:spcAft>
              <a:buFontTx/>
              <a:buChar char="-"/>
            </a:pPr>
            <a:r>
              <a:rPr lang="es-ES" sz="2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Lanbide + </a:t>
            </a:r>
            <a:r>
              <a:rPr lang="es-ES" sz="2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beste</a:t>
            </a:r>
            <a:r>
              <a:rPr lang="es-ES" sz="2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erakunde</a:t>
            </a:r>
            <a:r>
              <a:rPr lang="es-ES" sz="2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publiko</a:t>
            </a:r>
            <a:r>
              <a:rPr lang="es-ES" sz="2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batzuk</a:t>
            </a:r>
            <a:r>
              <a:rPr lang="es-ES" sz="2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s-ES" sz="2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foru-aldundiak</a:t>
            </a:r>
            <a:r>
              <a:rPr lang="es-ES" sz="2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s-ES" sz="2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udalerriak</a:t>
            </a:r>
            <a:r>
              <a:rPr lang="es-ES" sz="2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457200" indent="-457200" algn="just">
              <a:spcAft>
                <a:spcPts val="600"/>
              </a:spcAft>
              <a:buFontTx/>
              <a:buChar char="-"/>
            </a:pPr>
            <a:r>
              <a:rPr lang="es-ES" sz="2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Erakunde</a:t>
            </a:r>
            <a:r>
              <a:rPr lang="es-ES" sz="2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pribatu</a:t>
            </a:r>
            <a:r>
              <a:rPr lang="es-ES" sz="2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laguntzaileak</a:t>
            </a:r>
            <a:r>
              <a:rPr lang="es-ES" sz="2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 algn="just">
              <a:spcAft>
                <a:spcPts val="600"/>
              </a:spcAft>
              <a:buFontTx/>
              <a:buChar char="-"/>
            </a:pPr>
            <a:r>
              <a:rPr lang="es-ES" sz="2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Lanbideren</a:t>
            </a:r>
            <a:r>
              <a:rPr lang="es-ES" sz="2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lidergoa</a:t>
            </a:r>
            <a:r>
              <a:rPr lang="es-ES" sz="2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sz="2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zorroko</a:t>
            </a:r>
            <a:r>
              <a:rPr lang="es-ES" sz="2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zerbitzu</a:t>
            </a:r>
            <a:r>
              <a:rPr lang="es-ES" sz="2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guztiak</a:t>
            </a:r>
            <a:r>
              <a:rPr lang="es-ES" sz="2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funtsezko</a:t>
            </a:r>
            <a:r>
              <a:rPr lang="es-ES" sz="2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zerbitzuen</a:t>
            </a:r>
            <a:r>
              <a:rPr lang="es-ES" sz="2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kudeaketa</a:t>
            </a:r>
            <a:r>
              <a:rPr lang="es-ES" sz="2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esklusiboa</a:t>
            </a:r>
            <a:r>
              <a:rPr lang="es-ES" sz="2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eta </a:t>
            </a:r>
            <a:r>
              <a:rPr lang="es-ES" sz="2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prestazio</a:t>
            </a:r>
            <a:r>
              <a:rPr lang="es-ES" sz="2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digitala</a:t>
            </a:r>
            <a:r>
              <a:rPr lang="es-ES" sz="2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bermatzen</a:t>
            </a:r>
            <a:r>
              <a:rPr lang="es-ES" sz="2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ditu</a:t>
            </a:r>
            <a:r>
              <a:rPr lang="es-ES" sz="2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 algn="just">
              <a:spcAft>
                <a:spcPts val="600"/>
              </a:spcAft>
              <a:buFontTx/>
              <a:buChar char="-"/>
            </a:pPr>
            <a:r>
              <a:rPr lang="es-ES" sz="2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Beste</a:t>
            </a:r>
            <a:r>
              <a:rPr lang="es-ES" sz="2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erakunde</a:t>
            </a:r>
            <a:r>
              <a:rPr lang="es-ES" sz="2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publiko</a:t>
            </a:r>
            <a:r>
              <a:rPr lang="es-ES" sz="2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batzuk</a:t>
            </a:r>
            <a:r>
              <a:rPr lang="es-ES" sz="2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sz="2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zerbitzu</a:t>
            </a:r>
            <a:r>
              <a:rPr lang="es-ES" sz="2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osagarriak</a:t>
            </a:r>
            <a:r>
              <a:rPr lang="es-ES" sz="2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edo</a:t>
            </a:r>
            <a:r>
              <a:rPr lang="es-ES" sz="2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lurraldeari</a:t>
            </a:r>
            <a:r>
              <a:rPr lang="es-ES" sz="2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lotutakoak</a:t>
            </a:r>
            <a:r>
              <a:rPr lang="es-ES" sz="2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9" name="Rectángulo 8"/>
          <p:cNvSpPr/>
          <p:nvPr/>
        </p:nvSpPr>
        <p:spPr>
          <a:xfrm>
            <a:off x="5241032" y="3789040"/>
            <a:ext cx="3614613" cy="1800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CuadroTexto 9"/>
          <p:cNvSpPr txBox="1"/>
          <p:nvPr/>
        </p:nvSpPr>
        <p:spPr>
          <a:xfrm>
            <a:off x="438791" y="6237312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/>
              <a:t>17</a:t>
            </a:r>
          </a:p>
        </p:txBody>
      </p:sp>
    </p:spTree>
    <p:extLst>
      <p:ext uri="{BB962C8B-B14F-4D97-AF65-F5344CB8AC3E}">
        <p14:creationId xmlns:p14="http://schemas.microsoft.com/office/powerpoint/2010/main" val="40002943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ulua 1">
            <a:extLst>
              <a:ext uri="{FF2B5EF4-FFF2-40B4-BE49-F238E27FC236}">
                <a16:creationId xmlns:a16="http://schemas.microsoft.com/office/drawing/2014/main" id="{966A46A9-7D18-49C6-A239-8E1B66B7BE8B}"/>
              </a:ext>
            </a:extLst>
          </p:cNvPr>
          <p:cNvSpPr txBox="1">
            <a:spLocks/>
          </p:cNvSpPr>
          <p:nvPr/>
        </p:nvSpPr>
        <p:spPr>
          <a:xfrm>
            <a:off x="-46862" y="52942"/>
            <a:ext cx="9906001" cy="83671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7355" tIns="33677" rIns="67355" bIns="33677" anchor="ctr"/>
          <a:lstStyle>
            <a:defPPr>
              <a:defRPr lang="en-US"/>
            </a:defPPr>
            <a:lvl1pPr eaLnBrk="1" hangingPunct="1"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1" hangingPunct="1">
              <a:defRPr sz="5900"/>
            </a:lvl2pPr>
            <a:lvl3pPr eaLnBrk="1" hangingPunct="1">
              <a:defRPr sz="5900"/>
            </a:lvl3pPr>
            <a:lvl4pPr eaLnBrk="1" hangingPunct="1">
              <a:defRPr sz="5900"/>
            </a:lvl4pPr>
            <a:lvl5pPr eaLnBrk="1" hangingPunct="1">
              <a:defRPr sz="5900"/>
            </a:lvl5pPr>
            <a:lvl6pPr marL="336774" algn="ctr" fontAlgn="base">
              <a:spcBef>
                <a:spcPct val="0"/>
              </a:spcBef>
              <a:spcAft>
                <a:spcPct val="0"/>
              </a:spcAft>
              <a:defRPr sz="5900"/>
            </a:lvl6pPr>
            <a:lvl7pPr marL="673547" algn="ctr" fontAlgn="base">
              <a:spcBef>
                <a:spcPct val="0"/>
              </a:spcBef>
              <a:spcAft>
                <a:spcPct val="0"/>
              </a:spcAft>
              <a:defRPr sz="5900"/>
            </a:lvl7pPr>
            <a:lvl8pPr marL="1010321" algn="ctr" fontAlgn="base">
              <a:spcBef>
                <a:spcPct val="0"/>
              </a:spcBef>
              <a:spcAft>
                <a:spcPct val="0"/>
              </a:spcAft>
              <a:defRPr sz="5900"/>
            </a:lvl8pPr>
            <a:lvl9pPr marL="1347094" algn="ctr" fontAlgn="base">
              <a:spcBef>
                <a:spcPct val="0"/>
              </a:spcBef>
              <a:spcAft>
                <a:spcPct val="0"/>
              </a:spcAft>
              <a:defRPr sz="5900"/>
            </a:lvl9pPr>
          </a:lstStyle>
          <a:p>
            <a:endParaRPr lang="eu-ES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DE57057F-8F97-4473-AD23-8E8E1D67B35E}"/>
              </a:ext>
            </a:extLst>
          </p:cNvPr>
          <p:cNvSpPr txBox="1"/>
          <p:nvPr/>
        </p:nvSpPr>
        <p:spPr>
          <a:xfrm>
            <a:off x="704528" y="154824"/>
            <a:ext cx="85831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1.- ENPLEGU-POLITIKA AKTIBOAK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3520" y="5761649"/>
            <a:ext cx="1632008" cy="914855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1245580" y="1228859"/>
            <a:ext cx="763284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EUSKAL ENPLEGU SAREAREN ABANTAILAK </a:t>
            </a:r>
          </a:p>
          <a:p>
            <a:endParaRPr lang="es-ES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algn="just">
              <a:spcAft>
                <a:spcPts val="1200"/>
              </a:spcAft>
              <a:buFontTx/>
              <a:buChar char="-"/>
            </a:pPr>
            <a:r>
              <a:rPr lang="es-ES" dirty="0" err="1"/>
              <a:t>Kapilaritatea</a:t>
            </a:r>
            <a:r>
              <a:rPr lang="es-ES" dirty="0"/>
              <a:t> eta </a:t>
            </a:r>
            <a:r>
              <a:rPr lang="es-ES" dirty="0" err="1"/>
              <a:t>hurbiltasuna</a:t>
            </a:r>
            <a:r>
              <a:rPr lang="es-ES" dirty="0"/>
              <a:t>.</a:t>
            </a:r>
          </a:p>
          <a:p>
            <a:pPr marL="571500" indent="-571500" algn="just">
              <a:spcAft>
                <a:spcPts val="1200"/>
              </a:spcAft>
              <a:buFontTx/>
              <a:buChar char="-"/>
            </a:pPr>
            <a:r>
              <a:rPr lang="es-ES" dirty="0" err="1"/>
              <a:t>Kudeaketa-ahalmen</a:t>
            </a:r>
            <a:r>
              <a:rPr lang="es-ES" dirty="0"/>
              <a:t> </a:t>
            </a:r>
            <a:r>
              <a:rPr lang="es-ES" dirty="0" err="1"/>
              <a:t>izugarria</a:t>
            </a:r>
            <a:r>
              <a:rPr lang="es-ES" dirty="0"/>
              <a:t> </a:t>
            </a:r>
            <a:r>
              <a:rPr lang="es-ES" dirty="0" err="1"/>
              <a:t>pertsonen</a:t>
            </a:r>
            <a:r>
              <a:rPr lang="es-ES" dirty="0"/>
              <a:t> eta </a:t>
            </a:r>
            <a:r>
              <a:rPr lang="es-ES" dirty="0" err="1"/>
              <a:t>enpresen</a:t>
            </a:r>
            <a:r>
              <a:rPr lang="es-ES" dirty="0"/>
              <a:t> </a:t>
            </a:r>
            <a:r>
              <a:rPr lang="es-ES" dirty="0" err="1"/>
              <a:t>mesedetan</a:t>
            </a:r>
            <a:r>
              <a:rPr lang="es-ES" dirty="0"/>
              <a:t> (</a:t>
            </a:r>
            <a:r>
              <a:rPr lang="es-ES" dirty="0" err="1"/>
              <a:t>informazioa</a:t>
            </a:r>
            <a:r>
              <a:rPr lang="es-ES" dirty="0"/>
              <a:t> + </a:t>
            </a:r>
            <a:r>
              <a:rPr lang="es-ES" dirty="0" err="1"/>
              <a:t>prestakuntza</a:t>
            </a:r>
            <a:r>
              <a:rPr lang="es-ES" dirty="0"/>
              <a:t> + </a:t>
            </a:r>
            <a:r>
              <a:rPr lang="es-ES" dirty="0" err="1"/>
              <a:t>eskaintzak</a:t>
            </a:r>
            <a:r>
              <a:rPr lang="es-ES" dirty="0"/>
              <a:t>), </a:t>
            </a:r>
            <a:r>
              <a:rPr lang="es-ES" dirty="0" err="1"/>
              <a:t>nahitaez</a:t>
            </a:r>
            <a:r>
              <a:rPr lang="es-ES" dirty="0"/>
              <a:t> </a:t>
            </a:r>
            <a:r>
              <a:rPr lang="es-ES" dirty="0" err="1"/>
              <a:t>erabili</a:t>
            </a:r>
            <a:r>
              <a:rPr lang="es-ES" dirty="0"/>
              <a:t> </a:t>
            </a:r>
            <a:r>
              <a:rPr lang="es-ES" dirty="0" err="1"/>
              <a:t>beharreko</a:t>
            </a:r>
            <a:r>
              <a:rPr lang="es-ES" dirty="0"/>
              <a:t> tresna </a:t>
            </a:r>
            <a:r>
              <a:rPr lang="es-ES" dirty="0" err="1"/>
              <a:t>komunen</a:t>
            </a:r>
            <a:r>
              <a:rPr lang="es-ES" dirty="0"/>
              <a:t> </a:t>
            </a:r>
            <a:r>
              <a:rPr lang="es-ES" dirty="0" err="1"/>
              <a:t>bitartez</a:t>
            </a:r>
            <a:r>
              <a:rPr lang="es-ES" dirty="0"/>
              <a:t>.</a:t>
            </a:r>
          </a:p>
          <a:p>
            <a:pPr marL="571500" indent="-571500" algn="just">
              <a:spcAft>
                <a:spcPts val="1200"/>
              </a:spcAft>
              <a:buFontTx/>
              <a:buChar char="-"/>
            </a:pPr>
            <a:r>
              <a:rPr lang="es-ES" dirty="0"/>
              <a:t>Lan-historia </a:t>
            </a:r>
            <a:r>
              <a:rPr lang="es-ES" dirty="0" err="1"/>
              <a:t>bakarra</a:t>
            </a:r>
            <a:r>
              <a:rPr lang="es-ES" dirty="0"/>
              <a:t>: </a:t>
            </a:r>
            <a:r>
              <a:rPr lang="es-ES" dirty="0" err="1"/>
              <a:t>jarduketa</a:t>
            </a:r>
            <a:r>
              <a:rPr lang="es-ES" dirty="0"/>
              <a:t> </a:t>
            </a:r>
            <a:r>
              <a:rPr lang="es-ES" dirty="0" err="1"/>
              <a:t>guztien</a:t>
            </a:r>
            <a:r>
              <a:rPr lang="es-ES" dirty="0"/>
              <a:t> </a:t>
            </a:r>
            <a:r>
              <a:rPr lang="es-ES" dirty="0" err="1"/>
              <a:t>trazabilitatea</a:t>
            </a:r>
            <a:r>
              <a:rPr lang="es-ES" dirty="0"/>
              <a:t> </a:t>
            </a:r>
            <a:r>
              <a:rPr lang="es-ES" dirty="0" err="1"/>
              <a:t>bermatzen</a:t>
            </a:r>
            <a:r>
              <a:rPr lang="es-ES" dirty="0"/>
              <a:t> du.</a:t>
            </a:r>
            <a:endParaRPr lang="es-E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438791" y="6237312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/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16490334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ulua 1">
            <a:extLst>
              <a:ext uri="{FF2B5EF4-FFF2-40B4-BE49-F238E27FC236}">
                <a16:creationId xmlns:a16="http://schemas.microsoft.com/office/drawing/2014/main" id="{966A46A9-7D18-49C6-A239-8E1B66B7BE8B}"/>
              </a:ext>
            </a:extLst>
          </p:cNvPr>
          <p:cNvSpPr txBox="1">
            <a:spLocks/>
          </p:cNvSpPr>
          <p:nvPr/>
        </p:nvSpPr>
        <p:spPr>
          <a:xfrm>
            <a:off x="-46862" y="0"/>
            <a:ext cx="9906001" cy="83671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7355" tIns="33677" rIns="67355" bIns="33677" anchor="ctr"/>
          <a:lstStyle>
            <a:defPPr>
              <a:defRPr lang="en-US"/>
            </a:defPPr>
            <a:lvl1pPr eaLnBrk="1" hangingPunct="1"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1" hangingPunct="1">
              <a:defRPr sz="5900"/>
            </a:lvl2pPr>
            <a:lvl3pPr eaLnBrk="1" hangingPunct="1">
              <a:defRPr sz="5900"/>
            </a:lvl3pPr>
            <a:lvl4pPr eaLnBrk="1" hangingPunct="1">
              <a:defRPr sz="5900"/>
            </a:lvl4pPr>
            <a:lvl5pPr eaLnBrk="1" hangingPunct="1">
              <a:defRPr sz="5900"/>
            </a:lvl5pPr>
            <a:lvl6pPr marL="336774" algn="ctr" fontAlgn="base">
              <a:spcBef>
                <a:spcPct val="0"/>
              </a:spcBef>
              <a:spcAft>
                <a:spcPct val="0"/>
              </a:spcAft>
              <a:defRPr sz="5900"/>
            </a:lvl6pPr>
            <a:lvl7pPr marL="673547" algn="ctr" fontAlgn="base">
              <a:spcBef>
                <a:spcPct val="0"/>
              </a:spcBef>
              <a:spcAft>
                <a:spcPct val="0"/>
              </a:spcAft>
              <a:defRPr sz="5900"/>
            </a:lvl7pPr>
            <a:lvl8pPr marL="1010321" algn="ctr" fontAlgn="base">
              <a:spcBef>
                <a:spcPct val="0"/>
              </a:spcBef>
              <a:spcAft>
                <a:spcPct val="0"/>
              </a:spcAft>
              <a:defRPr sz="5900"/>
            </a:lvl8pPr>
            <a:lvl9pPr marL="1347094" algn="ctr" fontAlgn="base">
              <a:spcBef>
                <a:spcPct val="0"/>
              </a:spcBef>
              <a:spcAft>
                <a:spcPct val="0"/>
              </a:spcAft>
              <a:defRPr sz="5900"/>
            </a:lvl9pPr>
          </a:lstStyle>
          <a:p>
            <a:endParaRPr lang="eu-ES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DE57057F-8F97-4473-AD23-8E8E1D67B35E}"/>
              </a:ext>
            </a:extLst>
          </p:cNvPr>
          <p:cNvSpPr txBox="1"/>
          <p:nvPr/>
        </p:nvSpPr>
        <p:spPr>
          <a:xfrm>
            <a:off x="704528" y="209688"/>
            <a:ext cx="85831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1.- ENPLEGU-POLITIKA AKTIBOAK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3520" y="5761649"/>
            <a:ext cx="1632008" cy="914855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632520" y="1556792"/>
            <a:ext cx="828092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KALITATEAREN KUDEAKETA</a:t>
            </a:r>
          </a:p>
          <a:p>
            <a:pPr marL="571500" indent="-571500" algn="just">
              <a:buFontTx/>
              <a:buChar char="-"/>
            </a:pP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algn="just">
              <a:spcAft>
                <a:spcPts val="1200"/>
              </a:spcAft>
              <a:buFontTx/>
              <a:buChar char="-"/>
            </a:pPr>
            <a:r>
              <a:rPr lang="es-ES" sz="2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Euskal</a:t>
            </a:r>
            <a:r>
              <a:rPr lang="es-ES" sz="2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Enplegu</a:t>
            </a:r>
            <a:r>
              <a:rPr lang="es-ES" sz="2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Sarearen</a:t>
            </a:r>
            <a:r>
              <a:rPr lang="es-ES" sz="2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mapa: </a:t>
            </a:r>
            <a:r>
              <a:rPr lang="es-ES" sz="2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zerbitzuen</a:t>
            </a:r>
            <a:r>
              <a:rPr lang="es-ES" sz="2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lurralde-egitura</a:t>
            </a:r>
            <a:r>
              <a:rPr lang="es-ES" sz="2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optimizatzea</a:t>
            </a:r>
            <a:r>
              <a:rPr lang="es-ES" sz="2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71500" indent="-571500" algn="just">
              <a:spcAft>
                <a:spcPts val="1200"/>
              </a:spcAft>
              <a:buFontTx/>
              <a:buChar char="-"/>
            </a:pPr>
            <a:r>
              <a:rPr lang="es-ES" sz="2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Prestazio-eduki</a:t>
            </a:r>
            <a:r>
              <a:rPr lang="es-ES" sz="2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tekniko</a:t>
            </a:r>
            <a:r>
              <a:rPr lang="es-ES" sz="2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bakarra</a:t>
            </a:r>
            <a:r>
              <a:rPr lang="es-ES" sz="2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zerbitzu</a:t>
            </a:r>
            <a:r>
              <a:rPr lang="es-ES" sz="2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bakoitzerako</a:t>
            </a:r>
            <a:r>
              <a:rPr lang="es-ES" sz="2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71500" indent="-571500" algn="just">
              <a:spcAft>
                <a:spcPts val="1200"/>
              </a:spcAft>
              <a:buFontTx/>
              <a:buChar char="-"/>
            </a:pPr>
            <a:r>
              <a:rPr lang="es-ES" sz="2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Enpleguaren</a:t>
            </a:r>
            <a:r>
              <a:rPr lang="es-ES" sz="2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Euskal</a:t>
            </a:r>
            <a:r>
              <a:rPr lang="es-ES" sz="2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Sarea</a:t>
            </a:r>
            <a:r>
              <a:rPr lang="es-ES" sz="2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ikuskatzea</a:t>
            </a:r>
            <a:r>
              <a:rPr lang="es-ES" sz="2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sz="2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Eusko</a:t>
            </a:r>
            <a:r>
              <a:rPr lang="es-ES" sz="2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Jaurlaritza</a:t>
            </a:r>
            <a:r>
              <a:rPr lang="es-ES" sz="2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438791" y="6237312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/>
              <a:t>19</a:t>
            </a:r>
          </a:p>
        </p:txBody>
      </p:sp>
    </p:spTree>
    <p:extLst>
      <p:ext uri="{BB962C8B-B14F-4D97-AF65-F5344CB8AC3E}">
        <p14:creationId xmlns:p14="http://schemas.microsoft.com/office/powerpoint/2010/main" val="262430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C71ADFD2-5649-4E94-B832-4EF145AC7C4F}"/>
              </a:ext>
            </a:extLst>
          </p:cNvPr>
          <p:cNvSpPr txBox="1"/>
          <p:nvPr/>
        </p:nvSpPr>
        <p:spPr>
          <a:xfrm>
            <a:off x="2144688" y="2348880"/>
            <a:ext cx="6998361" cy="1795802"/>
          </a:xfrm>
          <a:prstGeom prst="roundRect">
            <a:avLst>
              <a:gd name="adj" fmla="val 18588"/>
            </a:avLst>
          </a:prstGeom>
          <a:ln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7355" tIns="33677" rIns="67355" bIns="33677" anchor="b"/>
          <a:lstStyle>
            <a:lvl1pPr eaLnBrk="1" hangingPunct="1">
              <a:defRPr b="1">
                <a:solidFill>
                  <a:schemeClr val="tx1"/>
                </a:solidFill>
                <a:latin typeface="Helvetica Light"/>
                <a:ea typeface="+mn-ea"/>
                <a:cs typeface="+mn-cs"/>
              </a:defRPr>
            </a:lvl1pPr>
            <a:lvl2pPr eaLnBrk="1" hangingPunct="1">
              <a:defRPr sz="59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 sz="59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 sz="59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 sz="59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36774" algn="ctr" fontAlgn="base">
              <a:spcBef>
                <a:spcPct val="0"/>
              </a:spcBef>
              <a:spcAft>
                <a:spcPct val="0"/>
              </a:spcAft>
              <a:defRPr sz="59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673547" algn="ctr" fontAlgn="base">
              <a:spcBef>
                <a:spcPct val="0"/>
              </a:spcBef>
              <a:spcAft>
                <a:spcPct val="0"/>
              </a:spcAft>
              <a:defRPr sz="59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010321" algn="ctr" fontAlgn="base">
              <a:spcBef>
                <a:spcPct val="0"/>
              </a:spcBef>
              <a:spcAft>
                <a:spcPct val="0"/>
              </a:spcAft>
              <a:defRPr sz="59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347094" algn="ctr" fontAlgn="base">
              <a:spcBef>
                <a:spcPct val="0"/>
              </a:spcBef>
              <a:spcAft>
                <a:spcPct val="0"/>
              </a:spcAft>
              <a:defRPr sz="59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b="0" dirty="0"/>
              <a:t>EUSKAL ENPLEGU SISTEMAREN LEGEA </a:t>
            </a:r>
            <a:r>
              <a:rPr lang="es-ES" b="0"/>
              <a:t>SORTZEN LAGUNTZEA</a:t>
            </a:r>
            <a:br>
              <a:rPr lang="es-ES" sz="2400" dirty="0"/>
            </a:b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D9E0FAC9-A3AD-4D94-8A3C-578B11519081}"/>
              </a:ext>
            </a:extLst>
          </p:cNvPr>
          <p:cNvSpPr txBox="1"/>
          <p:nvPr/>
        </p:nvSpPr>
        <p:spPr>
          <a:xfrm>
            <a:off x="4963259" y="476672"/>
            <a:ext cx="46085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Vitoria-Gasteiz, 2021eko </a:t>
            </a:r>
            <a:r>
              <a:rPr lang="es-ES" sz="1600" dirty="0" err="1">
                <a:latin typeface="Arial" panose="020B0604020202020204" pitchFamily="34" charset="0"/>
                <a:cs typeface="Arial" panose="020B0604020202020204" pitchFamily="34" charset="0"/>
              </a:rPr>
              <a:t>azaroaren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 16a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3044788" y="4263479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err="1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Abian</a:t>
            </a:r>
            <a:r>
              <a:rPr lang="es-ES" sz="2400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jartzeko</a:t>
            </a:r>
            <a:r>
              <a:rPr lang="es-ES" sz="2400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fasea</a:t>
            </a:r>
            <a:endParaRPr lang="es-ES" sz="2400" dirty="0">
              <a:solidFill>
                <a:srgbClr val="5F5F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1891800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ulua 1">
            <a:extLst>
              <a:ext uri="{FF2B5EF4-FFF2-40B4-BE49-F238E27FC236}">
                <a16:creationId xmlns:a16="http://schemas.microsoft.com/office/drawing/2014/main" id="{966A46A9-7D18-49C6-A239-8E1B66B7BE8B}"/>
              </a:ext>
            </a:extLst>
          </p:cNvPr>
          <p:cNvSpPr txBox="1">
            <a:spLocks/>
          </p:cNvSpPr>
          <p:nvPr/>
        </p:nvSpPr>
        <p:spPr>
          <a:xfrm>
            <a:off x="-67" y="0"/>
            <a:ext cx="9906001" cy="83671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7355" tIns="33677" rIns="67355" bIns="33677" anchor="ctr"/>
          <a:lstStyle>
            <a:defPPr>
              <a:defRPr lang="en-US"/>
            </a:defPPr>
            <a:lvl1pPr eaLnBrk="1" hangingPunct="1"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1" hangingPunct="1">
              <a:defRPr sz="5900"/>
            </a:lvl2pPr>
            <a:lvl3pPr eaLnBrk="1" hangingPunct="1">
              <a:defRPr sz="5900"/>
            </a:lvl3pPr>
            <a:lvl4pPr eaLnBrk="1" hangingPunct="1">
              <a:defRPr sz="5900"/>
            </a:lvl4pPr>
            <a:lvl5pPr eaLnBrk="1" hangingPunct="1">
              <a:defRPr sz="5900"/>
            </a:lvl5pPr>
            <a:lvl6pPr marL="336774" algn="ctr" fontAlgn="base">
              <a:spcBef>
                <a:spcPct val="0"/>
              </a:spcBef>
              <a:spcAft>
                <a:spcPct val="0"/>
              </a:spcAft>
              <a:defRPr sz="5900"/>
            </a:lvl6pPr>
            <a:lvl7pPr marL="673547" algn="ctr" fontAlgn="base">
              <a:spcBef>
                <a:spcPct val="0"/>
              </a:spcBef>
              <a:spcAft>
                <a:spcPct val="0"/>
              </a:spcAft>
              <a:defRPr sz="5900"/>
            </a:lvl7pPr>
            <a:lvl8pPr marL="1010321" algn="ctr" fontAlgn="base">
              <a:spcBef>
                <a:spcPct val="0"/>
              </a:spcBef>
              <a:spcAft>
                <a:spcPct val="0"/>
              </a:spcAft>
              <a:defRPr sz="5900"/>
            </a:lvl8pPr>
            <a:lvl9pPr marL="1347094" algn="ctr" fontAlgn="base">
              <a:spcBef>
                <a:spcPct val="0"/>
              </a:spcBef>
              <a:spcAft>
                <a:spcPct val="0"/>
              </a:spcAft>
              <a:defRPr sz="5900"/>
            </a:lvl9pPr>
          </a:lstStyle>
          <a:p>
            <a:endParaRPr lang="eu-ES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DE57057F-8F97-4473-AD23-8E8E1D67B35E}"/>
              </a:ext>
            </a:extLst>
          </p:cNvPr>
          <p:cNvSpPr txBox="1"/>
          <p:nvPr/>
        </p:nvSpPr>
        <p:spPr>
          <a:xfrm>
            <a:off x="776536" y="132580"/>
            <a:ext cx="85831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LEGEAREN JARDUERA-EREMUAK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3520" y="5761649"/>
            <a:ext cx="1632008" cy="914855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1136576" y="1119791"/>
            <a:ext cx="835292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1.- </a:t>
            </a:r>
            <a:r>
              <a:rPr lang="es-ES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Enplegu-politika</a:t>
            </a:r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aktiboak</a:t>
            </a:r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/>
            <a:endParaRPr lang="es-ES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2.- </a:t>
            </a:r>
            <a:r>
              <a:rPr lang="es-ES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Erakundeen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arteko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artikulazioa</a:t>
            </a:r>
            <a:endParaRPr lang="es-ES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3.- </a:t>
            </a:r>
            <a:r>
              <a:rPr lang="es-ES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Sistemaren</a:t>
            </a:r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gobernantza</a:t>
            </a:r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/>
            <a:endParaRPr lang="es-E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4.- </a:t>
            </a:r>
            <a:r>
              <a:rPr lang="es-ES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Enpleguaren</a:t>
            </a:r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arloan</a:t>
            </a:r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esku</a:t>
            </a:r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hartzen</a:t>
            </a:r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duten</a:t>
            </a:r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eragile</a:t>
            </a:r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guztien</a:t>
            </a:r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parte-</a:t>
            </a:r>
            <a:r>
              <a:rPr lang="es-ES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hartzea</a:t>
            </a:r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/>
            <a:endParaRPr lang="es-E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5.- Lanbide </a:t>
            </a:r>
            <a:r>
              <a:rPr lang="es-ES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eraldatzea</a:t>
            </a:r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/>
            <a:endParaRPr lang="es-E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6.- Berrikuntza eta </a:t>
            </a:r>
            <a:r>
              <a:rPr lang="es-ES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Ebaluazioa</a:t>
            </a:r>
            <a:endParaRPr lang="es-ES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438791" y="6237312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/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4745654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ulua 1">
            <a:extLst>
              <a:ext uri="{FF2B5EF4-FFF2-40B4-BE49-F238E27FC236}">
                <a16:creationId xmlns:a16="http://schemas.microsoft.com/office/drawing/2014/main" id="{966A46A9-7D18-49C6-A239-8E1B66B7BE8B}"/>
              </a:ext>
            </a:extLst>
          </p:cNvPr>
          <p:cNvSpPr txBox="1">
            <a:spLocks/>
          </p:cNvSpPr>
          <p:nvPr/>
        </p:nvSpPr>
        <p:spPr>
          <a:xfrm>
            <a:off x="-54865" y="0"/>
            <a:ext cx="9906001" cy="112474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7355" tIns="33677" rIns="67355" bIns="33677" anchor="ctr"/>
          <a:lstStyle>
            <a:defPPr>
              <a:defRPr lang="en-US"/>
            </a:defPPr>
            <a:lvl1pPr eaLnBrk="1" hangingPunct="1"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1" hangingPunct="1">
              <a:defRPr sz="5900"/>
            </a:lvl2pPr>
            <a:lvl3pPr eaLnBrk="1" hangingPunct="1">
              <a:defRPr sz="5900"/>
            </a:lvl3pPr>
            <a:lvl4pPr eaLnBrk="1" hangingPunct="1">
              <a:defRPr sz="5900"/>
            </a:lvl4pPr>
            <a:lvl5pPr eaLnBrk="1" hangingPunct="1">
              <a:defRPr sz="5900"/>
            </a:lvl5pPr>
            <a:lvl6pPr marL="336774" algn="ctr" fontAlgn="base">
              <a:spcBef>
                <a:spcPct val="0"/>
              </a:spcBef>
              <a:spcAft>
                <a:spcPct val="0"/>
              </a:spcAft>
              <a:defRPr sz="5900"/>
            </a:lvl6pPr>
            <a:lvl7pPr marL="673547" algn="ctr" fontAlgn="base">
              <a:spcBef>
                <a:spcPct val="0"/>
              </a:spcBef>
              <a:spcAft>
                <a:spcPct val="0"/>
              </a:spcAft>
              <a:defRPr sz="5900"/>
            </a:lvl7pPr>
            <a:lvl8pPr marL="1010321" algn="ctr" fontAlgn="base">
              <a:spcBef>
                <a:spcPct val="0"/>
              </a:spcBef>
              <a:spcAft>
                <a:spcPct val="0"/>
              </a:spcAft>
              <a:defRPr sz="5900"/>
            </a:lvl8pPr>
            <a:lvl9pPr marL="1347094" algn="ctr" fontAlgn="base">
              <a:spcBef>
                <a:spcPct val="0"/>
              </a:spcBef>
              <a:spcAft>
                <a:spcPct val="0"/>
              </a:spcAft>
              <a:defRPr sz="5900"/>
            </a:lvl9pPr>
          </a:lstStyle>
          <a:p>
            <a:endParaRPr lang="eu-ES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DE57057F-8F97-4473-AD23-8E8E1D67B35E}"/>
              </a:ext>
            </a:extLst>
          </p:cNvPr>
          <p:cNvSpPr txBox="1"/>
          <p:nvPr/>
        </p:nvSpPr>
        <p:spPr>
          <a:xfrm>
            <a:off x="614554" y="331539"/>
            <a:ext cx="85831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2.- ERAKUNDEEN ARTEKO ARTIKULAZIOA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3520" y="5761649"/>
            <a:ext cx="1632008" cy="914855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614554" y="1700808"/>
            <a:ext cx="8298886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ERAKUNDE GUZTIAK KONTUAN HARTZEN </a:t>
            </a:r>
          </a:p>
          <a:p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s-ES" sz="2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Lehenengo</a:t>
            </a:r>
            <a:r>
              <a:rPr lang="es-ES" sz="2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aldiz</a:t>
            </a:r>
            <a:r>
              <a:rPr lang="es-ES" sz="2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erakunde-maila</a:t>
            </a:r>
            <a:r>
              <a:rPr lang="es-ES" sz="2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guztietan</a:t>
            </a:r>
            <a:r>
              <a:rPr lang="es-ES" sz="2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eskumen-esparru</a:t>
            </a:r>
            <a:r>
              <a:rPr lang="es-ES" sz="2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propioa</a:t>
            </a:r>
            <a:r>
              <a:rPr lang="es-ES" sz="2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aitortzea</a:t>
            </a:r>
            <a:r>
              <a:rPr lang="es-ES" sz="2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[enplegua/</a:t>
            </a:r>
            <a:r>
              <a:rPr lang="es-ES" sz="2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garapen</a:t>
            </a:r>
            <a:r>
              <a:rPr lang="es-ES" sz="2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ekonomikoa</a:t>
            </a:r>
            <a:r>
              <a:rPr lang="es-ES" sz="2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s-ES" sz="2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lurraldea</a:t>
            </a:r>
            <a:r>
              <a:rPr lang="es-ES" sz="2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] </a:t>
            </a:r>
            <a:r>
              <a:rPr lang="es-ES" sz="2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loturatik</a:t>
            </a:r>
            <a:r>
              <a:rPr lang="es-ES" sz="2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abiatuta</a:t>
            </a:r>
            <a:r>
              <a:rPr lang="es-ES" sz="2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es-ES" sz="26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s-ES" sz="2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Zerbitzuak</a:t>
            </a:r>
            <a:r>
              <a:rPr lang="es-ES" sz="2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emateko</a:t>
            </a:r>
            <a:r>
              <a:rPr lang="es-ES" sz="2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dimentsio</a:t>
            </a:r>
            <a:r>
              <a:rPr lang="es-ES" sz="2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berri</a:t>
            </a:r>
            <a:r>
              <a:rPr lang="es-ES" sz="2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bat</a:t>
            </a:r>
            <a:r>
              <a:rPr lang="es-ES" sz="2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ahalbidetzen</a:t>
            </a:r>
            <a:r>
              <a:rPr lang="es-ES" sz="2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du: </a:t>
            </a:r>
            <a:r>
              <a:rPr lang="es-ES" sz="2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Euskal</a:t>
            </a:r>
            <a:r>
              <a:rPr lang="es-ES" sz="2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Enplegu</a:t>
            </a:r>
            <a:r>
              <a:rPr lang="es-ES" sz="2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Sarea</a:t>
            </a:r>
            <a:r>
              <a:rPr lang="es-ES" sz="2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438791" y="6237312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/>
              <a:t>21</a:t>
            </a:r>
          </a:p>
        </p:txBody>
      </p:sp>
    </p:spTree>
    <p:extLst>
      <p:ext uri="{BB962C8B-B14F-4D97-AF65-F5344CB8AC3E}">
        <p14:creationId xmlns:p14="http://schemas.microsoft.com/office/powerpoint/2010/main" val="27607258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ulua 1">
            <a:extLst>
              <a:ext uri="{FF2B5EF4-FFF2-40B4-BE49-F238E27FC236}">
                <a16:creationId xmlns:a16="http://schemas.microsoft.com/office/drawing/2014/main" id="{966A46A9-7D18-49C6-A239-8E1B66B7BE8B}"/>
              </a:ext>
            </a:extLst>
          </p:cNvPr>
          <p:cNvSpPr txBox="1">
            <a:spLocks/>
          </p:cNvSpPr>
          <p:nvPr/>
        </p:nvSpPr>
        <p:spPr>
          <a:xfrm>
            <a:off x="-46862" y="52942"/>
            <a:ext cx="9906001" cy="83671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7355" tIns="33677" rIns="67355" bIns="33677" anchor="ctr"/>
          <a:lstStyle>
            <a:defPPr>
              <a:defRPr lang="en-US"/>
            </a:defPPr>
            <a:lvl1pPr eaLnBrk="1" hangingPunct="1"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1" hangingPunct="1">
              <a:defRPr sz="5900"/>
            </a:lvl2pPr>
            <a:lvl3pPr eaLnBrk="1" hangingPunct="1">
              <a:defRPr sz="5900"/>
            </a:lvl3pPr>
            <a:lvl4pPr eaLnBrk="1" hangingPunct="1">
              <a:defRPr sz="5900"/>
            </a:lvl4pPr>
            <a:lvl5pPr eaLnBrk="1" hangingPunct="1">
              <a:defRPr sz="5900"/>
            </a:lvl5pPr>
            <a:lvl6pPr marL="336774" algn="ctr" fontAlgn="base">
              <a:spcBef>
                <a:spcPct val="0"/>
              </a:spcBef>
              <a:spcAft>
                <a:spcPct val="0"/>
              </a:spcAft>
              <a:defRPr sz="5900"/>
            </a:lvl6pPr>
            <a:lvl7pPr marL="673547" algn="ctr" fontAlgn="base">
              <a:spcBef>
                <a:spcPct val="0"/>
              </a:spcBef>
              <a:spcAft>
                <a:spcPct val="0"/>
              </a:spcAft>
              <a:defRPr sz="5900"/>
            </a:lvl7pPr>
            <a:lvl8pPr marL="1010321" algn="ctr" fontAlgn="base">
              <a:spcBef>
                <a:spcPct val="0"/>
              </a:spcBef>
              <a:spcAft>
                <a:spcPct val="0"/>
              </a:spcAft>
              <a:defRPr sz="5900"/>
            </a:lvl8pPr>
            <a:lvl9pPr marL="1347094" algn="ctr" fontAlgn="base">
              <a:spcBef>
                <a:spcPct val="0"/>
              </a:spcBef>
              <a:spcAft>
                <a:spcPct val="0"/>
              </a:spcAft>
              <a:defRPr sz="5900"/>
            </a:lvl9pPr>
          </a:lstStyle>
          <a:p>
            <a:endParaRPr lang="eu-ES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DE57057F-8F97-4473-AD23-8E8E1D67B35E}"/>
              </a:ext>
            </a:extLst>
          </p:cNvPr>
          <p:cNvSpPr txBox="1"/>
          <p:nvPr/>
        </p:nvSpPr>
        <p:spPr>
          <a:xfrm>
            <a:off x="704528" y="209688"/>
            <a:ext cx="85831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" sz="2800" dirty="0"/>
              <a:t>2.- ERAKUNDEEN ARTEKO ARTIKULAZIOA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3520" y="5761649"/>
            <a:ext cx="1632008" cy="914855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704528" y="1046401"/>
            <a:ext cx="8208912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s-E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EUSKO JAURLARITZAREN LIDERGOA, LURRALDE-BEREZITASUNARI ERREPARATUTA</a:t>
            </a:r>
          </a:p>
          <a:p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indent="-355600" algn="just">
              <a:buFontTx/>
              <a:buChar char="-"/>
            </a:pPr>
            <a:r>
              <a:rPr lang="es-ES" sz="2600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Eusko</a:t>
            </a:r>
            <a:r>
              <a:rPr lang="es-ES" sz="26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600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Jaurlaritza</a:t>
            </a:r>
            <a:r>
              <a:rPr lang="es-ES" sz="2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sz="2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EAEko</a:t>
            </a:r>
            <a:r>
              <a:rPr lang="es-ES" sz="2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plangintza</a:t>
            </a:r>
            <a:r>
              <a:rPr lang="es-ES" sz="2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estrategikoa</a:t>
            </a:r>
            <a:r>
              <a:rPr lang="es-ES" sz="2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eta </a:t>
            </a:r>
            <a:r>
              <a:rPr lang="es-ES" sz="2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operatiboa</a:t>
            </a:r>
            <a:r>
              <a:rPr lang="es-ES" sz="2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onartzen</a:t>
            </a:r>
            <a:r>
              <a:rPr lang="es-ES" sz="2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du, eta </a:t>
            </a:r>
            <a:r>
              <a:rPr lang="es-ES" sz="2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enplegu-zerbitzuen</a:t>
            </a:r>
            <a:r>
              <a:rPr lang="es-ES" sz="2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zorroa</a:t>
            </a:r>
            <a:r>
              <a:rPr lang="es-ES" sz="2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eta programa </a:t>
            </a:r>
            <a:r>
              <a:rPr lang="es-ES" sz="2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osagarriak</a:t>
            </a:r>
            <a:r>
              <a:rPr lang="es-ES" sz="2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definitzen</a:t>
            </a:r>
            <a:r>
              <a:rPr lang="es-ES" sz="2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ditu</a:t>
            </a:r>
            <a:r>
              <a:rPr lang="es-ES" sz="2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s-ES" sz="26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lvl="1" indent="-355600" algn="just"/>
            <a:r>
              <a:rPr lang="es-ES" sz="2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	</a:t>
            </a:r>
            <a:r>
              <a:rPr lang="es-ES" sz="2600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Aldundiak</a:t>
            </a:r>
            <a:r>
              <a:rPr lang="es-ES" sz="26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eta </a:t>
            </a:r>
            <a:r>
              <a:rPr lang="es-ES" sz="2600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udalerriak</a:t>
            </a:r>
            <a:r>
              <a:rPr lang="es-ES" sz="2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sz="2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enpleguaren</a:t>
            </a:r>
            <a:r>
              <a:rPr lang="es-ES" sz="2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plangintza</a:t>
            </a:r>
            <a:r>
              <a:rPr lang="es-ES" sz="2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eta </a:t>
            </a:r>
            <a:r>
              <a:rPr lang="es-ES" sz="2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sustapena</a:t>
            </a:r>
            <a:r>
              <a:rPr lang="es-ES" sz="2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beren</a:t>
            </a:r>
            <a:r>
              <a:rPr lang="es-ES" sz="2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lurrande-eremuan</a:t>
            </a:r>
            <a:r>
              <a:rPr lang="es-ES" sz="2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Euskal</a:t>
            </a:r>
            <a:r>
              <a:rPr lang="es-ES" sz="2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Estrategiaren</a:t>
            </a:r>
            <a:r>
              <a:rPr lang="es-ES" sz="2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arabera</a:t>
            </a:r>
            <a:r>
              <a:rPr lang="es-ES" sz="2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438791" y="6237312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/>
              <a:t>22</a:t>
            </a:r>
          </a:p>
        </p:txBody>
      </p:sp>
    </p:spTree>
    <p:extLst>
      <p:ext uri="{BB962C8B-B14F-4D97-AF65-F5344CB8AC3E}">
        <p14:creationId xmlns:p14="http://schemas.microsoft.com/office/powerpoint/2010/main" val="24314205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ulua 1">
            <a:extLst>
              <a:ext uri="{FF2B5EF4-FFF2-40B4-BE49-F238E27FC236}">
                <a16:creationId xmlns:a16="http://schemas.microsoft.com/office/drawing/2014/main" id="{966A46A9-7D18-49C6-A239-8E1B66B7BE8B}"/>
              </a:ext>
            </a:extLst>
          </p:cNvPr>
          <p:cNvSpPr txBox="1">
            <a:spLocks/>
          </p:cNvSpPr>
          <p:nvPr/>
        </p:nvSpPr>
        <p:spPr>
          <a:xfrm>
            <a:off x="-46862" y="52942"/>
            <a:ext cx="9906001" cy="83671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7355" tIns="33677" rIns="67355" bIns="33677" anchor="ctr"/>
          <a:lstStyle>
            <a:defPPr>
              <a:defRPr lang="en-US"/>
            </a:defPPr>
            <a:lvl1pPr eaLnBrk="1" hangingPunct="1"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1" hangingPunct="1">
              <a:defRPr sz="5900"/>
            </a:lvl2pPr>
            <a:lvl3pPr eaLnBrk="1" hangingPunct="1">
              <a:defRPr sz="5900"/>
            </a:lvl3pPr>
            <a:lvl4pPr eaLnBrk="1" hangingPunct="1">
              <a:defRPr sz="5900"/>
            </a:lvl4pPr>
            <a:lvl5pPr eaLnBrk="1" hangingPunct="1">
              <a:defRPr sz="5900"/>
            </a:lvl5pPr>
            <a:lvl6pPr marL="336774" algn="ctr" fontAlgn="base">
              <a:spcBef>
                <a:spcPct val="0"/>
              </a:spcBef>
              <a:spcAft>
                <a:spcPct val="0"/>
              </a:spcAft>
              <a:defRPr sz="5900"/>
            </a:lvl6pPr>
            <a:lvl7pPr marL="673547" algn="ctr" fontAlgn="base">
              <a:spcBef>
                <a:spcPct val="0"/>
              </a:spcBef>
              <a:spcAft>
                <a:spcPct val="0"/>
              </a:spcAft>
              <a:defRPr sz="5900"/>
            </a:lvl7pPr>
            <a:lvl8pPr marL="1010321" algn="ctr" fontAlgn="base">
              <a:spcBef>
                <a:spcPct val="0"/>
              </a:spcBef>
              <a:spcAft>
                <a:spcPct val="0"/>
              </a:spcAft>
              <a:defRPr sz="5900"/>
            </a:lvl8pPr>
            <a:lvl9pPr marL="1347094" algn="ctr" fontAlgn="base">
              <a:spcBef>
                <a:spcPct val="0"/>
              </a:spcBef>
              <a:spcAft>
                <a:spcPct val="0"/>
              </a:spcAft>
              <a:defRPr sz="5900"/>
            </a:lvl9pPr>
          </a:lstStyle>
          <a:p>
            <a:endParaRPr lang="eu-ES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DE57057F-8F97-4473-AD23-8E8E1D67B35E}"/>
              </a:ext>
            </a:extLst>
          </p:cNvPr>
          <p:cNvSpPr txBox="1"/>
          <p:nvPr/>
        </p:nvSpPr>
        <p:spPr>
          <a:xfrm>
            <a:off x="704528" y="209688"/>
            <a:ext cx="85831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" dirty="0"/>
              <a:t>2.- ERAKUNDEEN ARTEKO ARTIKULAZIOA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3520" y="5761649"/>
            <a:ext cx="1632008" cy="914855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416496" y="6453336"/>
            <a:ext cx="5760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8" name="Rectángulo 7"/>
          <p:cNvSpPr/>
          <p:nvPr/>
        </p:nvSpPr>
        <p:spPr>
          <a:xfrm>
            <a:off x="272480" y="1108909"/>
            <a:ext cx="887869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ENPLEGU-POLITIKEN PLANGINTZA.</a:t>
            </a:r>
          </a:p>
          <a:p>
            <a:r>
              <a:rPr lang="es-ES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OROKORRETIK LURRALDEKORA</a:t>
            </a:r>
          </a:p>
          <a:p>
            <a:endParaRPr lang="es-ES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ES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Enpleguaren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Euskal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Estrategia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ES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Euskadiko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Hiru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Urteko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Enplegu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Plana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ES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Enpleguaren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lurralde-planak</a:t>
            </a:r>
            <a:endParaRPr lang="es-ES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ES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Tokiko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enplegu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eta </a:t>
            </a:r>
            <a:r>
              <a:rPr lang="es-ES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garapeneko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planak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(&gt;10.000)</a:t>
            </a:r>
            <a:endParaRPr lang="es-ES" sz="40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95702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ulua 1">
            <a:extLst>
              <a:ext uri="{FF2B5EF4-FFF2-40B4-BE49-F238E27FC236}">
                <a16:creationId xmlns:a16="http://schemas.microsoft.com/office/drawing/2014/main" id="{966A46A9-7D18-49C6-A239-8E1B66B7BE8B}"/>
              </a:ext>
            </a:extLst>
          </p:cNvPr>
          <p:cNvSpPr txBox="1">
            <a:spLocks/>
          </p:cNvSpPr>
          <p:nvPr/>
        </p:nvSpPr>
        <p:spPr>
          <a:xfrm>
            <a:off x="-46862" y="52942"/>
            <a:ext cx="9906001" cy="83671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7355" tIns="33677" rIns="67355" bIns="33677" anchor="ctr"/>
          <a:lstStyle>
            <a:defPPr>
              <a:defRPr lang="en-US"/>
            </a:defPPr>
            <a:lvl1pPr eaLnBrk="1" hangingPunct="1"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1" hangingPunct="1">
              <a:defRPr sz="5900"/>
            </a:lvl2pPr>
            <a:lvl3pPr eaLnBrk="1" hangingPunct="1">
              <a:defRPr sz="5900"/>
            </a:lvl3pPr>
            <a:lvl4pPr eaLnBrk="1" hangingPunct="1">
              <a:defRPr sz="5900"/>
            </a:lvl4pPr>
            <a:lvl5pPr eaLnBrk="1" hangingPunct="1">
              <a:defRPr sz="5900"/>
            </a:lvl5pPr>
            <a:lvl6pPr marL="336774" algn="ctr" fontAlgn="base">
              <a:spcBef>
                <a:spcPct val="0"/>
              </a:spcBef>
              <a:spcAft>
                <a:spcPct val="0"/>
              </a:spcAft>
              <a:defRPr sz="5900"/>
            </a:lvl6pPr>
            <a:lvl7pPr marL="673547" algn="ctr" fontAlgn="base">
              <a:spcBef>
                <a:spcPct val="0"/>
              </a:spcBef>
              <a:spcAft>
                <a:spcPct val="0"/>
              </a:spcAft>
              <a:defRPr sz="5900"/>
            </a:lvl7pPr>
            <a:lvl8pPr marL="1010321" algn="ctr" fontAlgn="base">
              <a:spcBef>
                <a:spcPct val="0"/>
              </a:spcBef>
              <a:spcAft>
                <a:spcPct val="0"/>
              </a:spcAft>
              <a:defRPr sz="5900"/>
            </a:lvl8pPr>
            <a:lvl9pPr marL="1347094" algn="ctr" fontAlgn="base">
              <a:spcBef>
                <a:spcPct val="0"/>
              </a:spcBef>
              <a:spcAft>
                <a:spcPct val="0"/>
              </a:spcAft>
              <a:defRPr sz="5900"/>
            </a:lvl9pPr>
          </a:lstStyle>
          <a:p>
            <a:endParaRPr lang="eu-ES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DE57057F-8F97-4473-AD23-8E8E1D67B35E}"/>
              </a:ext>
            </a:extLst>
          </p:cNvPr>
          <p:cNvSpPr txBox="1"/>
          <p:nvPr/>
        </p:nvSpPr>
        <p:spPr>
          <a:xfrm>
            <a:off x="704528" y="209688"/>
            <a:ext cx="85831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" dirty="0"/>
              <a:t>2.- ERAKUNDEEN ARTEKO ARTIKULAZIOA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3520" y="5761649"/>
            <a:ext cx="1632008" cy="914855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416496" y="6430283"/>
            <a:ext cx="5760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8" name="Rectángulo 7"/>
          <p:cNvSpPr/>
          <p:nvPr/>
        </p:nvSpPr>
        <p:spPr>
          <a:xfrm>
            <a:off x="322775" y="1196752"/>
            <a:ext cx="9166729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u-E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FINANTZAKETA</a:t>
            </a:r>
            <a:endParaRPr lang="es-ES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S" dirty="0" err="1"/>
              <a:t>Finantzaketa</a:t>
            </a:r>
            <a:r>
              <a:rPr lang="es-ES" dirty="0"/>
              <a:t> </a:t>
            </a:r>
            <a:r>
              <a:rPr lang="es-ES" dirty="0" err="1"/>
              <a:t>arrunta</a:t>
            </a:r>
            <a:r>
              <a:rPr lang="es-ES" dirty="0"/>
              <a:t>.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S" dirty="0" err="1"/>
              <a:t>Tokiko</a:t>
            </a:r>
            <a:r>
              <a:rPr lang="es-ES" dirty="0"/>
              <a:t> </a:t>
            </a:r>
            <a:r>
              <a:rPr lang="es-ES" dirty="0" err="1"/>
              <a:t>Enplegu</a:t>
            </a:r>
            <a:r>
              <a:rPr lang="es-ES" dirty="0"/>
              <a:t> eta </a:t>
            </a:r>
            <a:r>
              <a:rPr lang="es-ES" dirty="0" err="1"/>
              <a:t>Garapenerako</a:t>
            </a:r>
            <a:r>
              <a:rPr lang="es-ES" dirty="0"/>
              <a:t> </a:t>
            </a:r>
            <a:r>
              <a:rPr lang="es-ES" dirty="0" err="1"/>
              <a:t>Lankidetza</a:t>
            </a:r>
            <a:r>
              <a:rPr lang="es-ES" dirty="0"/>
              <a:t> </a:t>
            </a:r>
            <a:r>
              <a:rPr lang="es-ES" dirty="0" err="1"/>
              <a:t>Funtsa</a:t>
            </a:r>
            <a:r>
              <a:rPr lang="es-ES" dirty="0"/>
              <a:t> (</a:t>
            </a:r>
            <a:r>
              <a:rPr lang="es-ES" dirty="0" err="1"/>
              <a:t>iragankorra</a:t>
            </a:r>
            <a:r>
              <a:rPr lang="es-ES" dirty="0"/>
              <a:t>).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S" dirty="0" err="1"/>
              <a:t>Finantza-lankidetza</a:t>
            </a:r>
            <a:r>
              <a:rPr lang="es-ES" dirty="0"/>
              <a:t> </a:t>
            </a:r>
            <a:r>
              <a:rPr lang="es-ES" dirty="0" err="1"/>
              <a:t>egonkorra</a:t>
            </a:r>
            <a:r>
              <a:rPr lang="es-ES" dirty="0"/>
              <a:t>, </a:t>
            </a:r>
            <a:r>
              <a:rPr lang="es-ES" dirty="0" err="1"/>
              <a:t>zerbitzuak</a:t>
            </a:r>
            <a:r>
              <a:rPr lang="es-ES" dirty="0"/>
              <a:t> </a:t>
            </a:r>
            <a:r>
              <a:rPr lang="es-ES" dirty="0" err="1"/>
              <a:t>ematean</a:t>
            </a:r>
            <a:r>
              <a:rPr lang="es-ES" dirty="0"/>
              <a:t> </a:t>
            </a:r>
            <a:r>
              <a:rPr lang="es-ES" dirty="0" err="1"/>
              <a:t>kalitatea</a:t>
            </a:r>
            <a:r>
              <a:rPr lang="es-ES" dirty="0"/>
              <a:t> eta </a:t>
            </a:r>
            <a:r>
              <a:rPr lang="es-ES" dirty="0" err="1"/>
              <a:t>eraginkortasuna</a:t>
            </a:r>
            <a:r>
              <a:rPr lang="es-ES" dirty="0"/>
              <a:t> </a:t>
            </a:r>
            <a:r>
              <a:rPr lang="es-ES" dirty="0" err="1"/>
              <a:t>bermatzeko</a:t>
            </a:r>
            <a:r>
              <a:rPr lang="es-ES" dirty="0"/>
              <a:t>.</a:t>
            </a:r>
            <a:br>
              <a:rPr lang="es-ES" dirty="0"/>
            </a:br>
            <a:endParaRPr lang="es-ES" sz="40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0690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ulua 1">
            <a:extLst>
              <a:ext uri="{FF2B5EF4-FFF2-40B4-BE49-F238E27FC236}">
                <a16:creationId xmlns:a16="http://schemas.microsoft.com/office/drawing/2014/main" id="{966A46A9-7D18-49C6-A239-8E1B66B7BE8B}"/>
              </a:ext>
            </a:extLst>
          </p:cNvPr>
          <p:cNvSpPr txBox="1">
            <a:spLocks/>
          </p:cNvSpPr>
          <p:nvPr/>
        </p:nvSpPr>
        <p:spPr>
          <a:xfrm>
            <a:off x="-67" y="0"/>
            <a:ext cx="9906001" cy="83671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7355" tIns="33677" rIns="67355" bIns="33677" anchor="ctr"/>
          <a:lstStyle>
            <a:defPPr>
              <a:defRPr lang="en-US"/>
            </a:defPPr>
            <a:lvl1pPr eaLnBrk="1" hangingPunct="1"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1" hangingPunct="1">
              <a:defRPr sz="5900"/>
            </a:lvl2pPr>
            <a:lvl3pPr eaLnBrk="1" hangingPunct="1">
              <a:defRPr sz="5900"/>
            </a:lvl3pPr>
            <a:lvl4pPr eaLnBrk="1" hangingPunct="1">
              <a:defRPr sz="5900"/>
            </a:lvl4pPr>
            <a:lvl5pPr eaLnBrk="1" hangingPunct="1">
              <a:defRPr sz="5900"/>
            </a:lvl5pPr>
            <a:lvl6pPr marL="336774" algn="ctr" fontAlgn="base">
              <a:spcBef>
                <a:spcPct val="0"/>
              </a:spcBef>
              <a:spcAft>
                <a:spcPct val="0"/>
              </a:spcAft>
              <a:defRPr sz="5900"/>
            </a:lvl6pPr>
            <a:lvl7pPr marL="673547" algn="ctr" fontAlgn="base">
              <a:spcBef>
                <a:spcPct val="0"/>
              </a:spcBef>
              <a:spcAft>
                <a:spcPct val="0"/>
              </a:spcAft>
              <a:defRPr sz="5900"/>
            </a:lvl7pPr>
            <a:lvl8pPr marL="1010321" algn="ctr" fontAlgn="base">
              <a:spcBef>
                <a:spcPct val="0"/>
              </a:spcBef>
              <a:spcAft>
                <a:spcPct val="0"/>
              </a:spcAft>
              <a:defRPr sz="5900"/>
            </a:lvl8pPr>
            <a:lvl9pPr marL="1347094" algn="ctr" fontAlgn="base">
              <a:spcBef>
                <a:spcPct val="0"/>
              </a:spcBef>
              <a:spcAft>
                <a:spcPct val="0"/>
              </a:spcAft>
              <a:defRPr sz="5900"/>
            </a:lvl9pPr>
          </a:lstStyle>
          <a:p>
            <a:endParaRPr lang="eu-ES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DE57057F-8F97-4473-AD23-8E8E1D67B35E}"/>
              </a:ext>
            </a:extLst>
          </p:cNvPr>
          <p:cNvSpPr txBox="1"/>
          <p:nvPr/>
        </p:nvSpPr>
        <p:spPr>
          <a:xfrm>
            <a:off x="776535" y="156746"/>
            <a:ext cx="85831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LEGEAREN JARDUERA-EREMUAK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3520" y="5761649"/>
            <a:ext cx="1632008" cy="914855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1208584" y="1164134"/>
            <a:ext cx="8352927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1.- </a:t>
            </a:r>
            <a:r>
              <a:rPr lang="es-ES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Enplegu-politika</a:t>
            </a:r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aktiboak</a:t>
            </a:r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/>
            <a:endParaRPr lang="es-ES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2.- </a:t>
            </a:r>
            <a:r>
              <a:rPr lang="es-ES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Erakundeen</a:t>
            </a:r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arteko</a:t>
            </a:r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artikulazioa</a:t>
            </a:r>
            <a:endParaRPr lang="es-E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3.- </a:t>
            </a:r>
            <a:r>
              <a:rPr lang="es-ES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Sistemaren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gobernantza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/>
            <a:endParaRPr lang="es-E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4.- </a:t>
            </a:r>
            <a:r>
              <a:rPr lang="es-ES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Enpleguaren</a:t>
            </a:r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arloan</a:t>
            </a:r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esku</a:t>
            </a:r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hartzen</a:t>
            </a:r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duten</a:t>
            </a:r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eragile</a:t>
            </a:r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guztien</a:t>
            </a:r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parte-</a:t>
            </a:r>
            <a:r>
              <a:rPr lang="es-ES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hartzea</a:t>
            </a:r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/>
            <a:endParaRPr lang="es-E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5.- Lanbide </a:t>
            </a:r>
            <a:r>
              <a:rPr lang="es-ES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eraldatzea</a:t>
            </a:r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/>
            <a:endParaRPr lang="es-E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6.- Berrikuntza eta </a:t>
            </a:r>
            <a:r>
              <a:rPr lang="es-ES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Ebaluazioa</a:t>
            </a:r>
            <a:endParaRPr lang="es-ES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416496" y="6453336"/>
            <a:ext cx="5760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</p:spTree>
    <p:extLst>
      <p:ext uri="{BB962C8B-B14F-4D97-AF65-F5344CB8AC3E}">
        <p14:creationId xmlns:p14="http://schemas.microsoft.com/office/powerpoint/2010/main" val="34112901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ulua 1">
            <a:extLst>
              <a:ext uri="{FF2B5EF4-FFF2-40B4-BE49-F238E27FC236}">
                <a16:creationId xmlns:a16="http://schemas.microsoft.com/office/drawing/2014/main" id="{966A46A9-7D18-49C6-A239-8E1B66B7BE8B}"/>
              </a:ext>
            </a:extLst>
          </p:cNvPr>
          <p:cNvSpPr txBox="1">
            <a:spLocks/>
          </p:cNvSpPr>
          <p:nvPr/>
        </p:nvSpPr>
        <p:spPr>
          <a:xfrm>
            <a:off x="-67" y="0"/>
            <a:ext cx="9906001" cy="83671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7355" tIns="33677" rIns="67355" bIns="33677" anchor="ctr"/>
          <a:lstStyle>
            <a:defPPr>
              <a:defRPr lang="en-US"/>
            </a:defPPr>
            <a:lvl1pPr eaLnBrk="1" hangingPunct="1"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1" hangingPunct="1">
              <a:defRPr sz="5900"/>
            </a:lvl2pPr>
            <a:lvl3pPr eaLnBrk="1" hangingPunct="1">
              <a:defRPr sz="5900"/>
            </a:lvl3pPr>
            <a:lvl4pPr eaLnBrk="1" hangingPunct="1">
              <a:defRPr sz="5900"/>
            </a:lvl4pPr>
            <a:lvl5pPr eaLnBrk="1" hangingPunct="1">
              <a:defRPr sz="5900"/>
            </a:lvl5pPr>
            <a:lvl6pPr marL="336774" algn="ctr" fontAlgn="base">
              <a:spcBef>
                <a:spcPct val="0"/>
              </a:spcBef>
              <a:spcAft>
                <a:spcPct val="0"/>
              </a:spcAft>
              <a:defRPr sz="5900"/>
            </a:lvl6pPr>
            <a:lvl7pPr marL="673547" algn="ctr" fontAlgn="base">
              <a:spcBef>
                <a:spcPct val="0"/>
              </a:spcBef>
              <a:spcAft>
                <a:spcPct val="0"/>
              </a:spcAft>
              <a:defRPr sz="5900"/>
            </a:lvl7pPr>
            <a:lvl8pPr marL="1010321" algn="ctr" fontAlgn="base">
              <a:spcBef>
                <a:spcPct val="0"/>
              </a:spcBef>
              <a:spcAft>
                <a:spcPct val="0"/>
              </a:spcAft>
              <a:defRPr sz="5900"/>
            </a:lvl8pPr>
            <a:lvl9pPr marL="1347094" algn="ctr" fontAlgn="base">
              <a:spcBef>
                <a:spcPct val="0"/>
              </a:spcBef>
              <a:spcAft>
                <a:spcPct val="0"/>
              </a:spcAft>
              <a:defRPr sz="5900"/>
            </a:lvl9pPr>
          </a:lstStyle>
          <a:p>
            <a:endParaRPr lang="eu-ES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DE57057F-8F97-4473-AD23-8E8E1D67B35E}"/>
              </a:ext>
            </a:extLst>
          </p:cNvPr>
          <p:cNvSpPr txBox="1"/>
          <p:nvPr/>
        </p:nvSpPr>
        <p:spPr>
          <a:xfrm>
            <a:off x="0" y="169476"/>
            <a:ext cx="9705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3.- GOBERNANTZA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3520" y="5761649"/>
            <a:ext cx="1632008" cy="914855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416496" y="6453336"/>
            <a:ext cx="5760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8" name="Rectángulo 7"/>
          <p:cNvSpPr/>
          <p:nvPr/>
        </p:nvSpPr>
        <p:spPr>
          <a:xfrm>
            <a:off x="-87560" y="1556792"/>
            <a:ext cx="9793088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u-ES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TOKIKO POLITIKA PUBLIKOEN EUSKAL KONTSEILUA</a:t>
            </a:r>
            <a:endParaRPr lang="es-ES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s-ES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u-ES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Erakunde arteko paritarioa</a:t>
            </a:r>
            <a:endParaRPr lang="es-ES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(6 EJ + 3 </a:t>
            </a:r>
            <a:r>
              <a:rPr lang="es-ES" sz="24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foru-aldundiak</a:t>
            </a:r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+ 3 </a:t>
            </a:r>
            <a:r>
              <a:rPr lang="es-ES" sz="24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tokiko</a:t>
            </a:r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erakundeak</a:t>
            </a:r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 </a:t>
            </a:r>
          </a:p>
          <a:p>
            <a:endParaRPr lang="es-ES" sz="24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s-ES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Sektoreartekoa</a:t>
            </a:r>
            <a:endParaRPr lang="es-ES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enplegua + </a:t>
            </a:r>
            <a:r>
              <a:rPr lang="es-ES" sz="24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lehiakortasuna</a:t>
            </a:r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+ </a:t>
            </a:r>
            <a:r>
              <a:rPr lang="es-ES" sz="24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hezkuntza</a:t>
            </a:r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+ </a:t>
            </a:r>
            <a:r>
              <a:rPr lang="es-ES" sz="24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gizarteratzea</a:t>
            </a:r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+ Lanbide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s-ES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s-ES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Beste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politika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batzuekiko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lankidetza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eta </a:t>
            </a:r>
            <a:r>
              <a:rPr lang="es-ES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koordinazioa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bermatzen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ditu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s-ES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4899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ulua 1">
            <a:extLst>
              <a:ext uri="{FF2B5EF4-FFF2-40B4-BE49-F238E27FC236}">
                <a16:creationId xmlns:a16="http://schemas.microsoft.com/office/drawing/2014/main" id="{966A46A9-7D18-49C6-A239-8E1B66B7BE8B}"/>
              </a:ext>
            </a:extLst>
          </p:cNvPr>
          <p:cNvSpPr txBox="1">
            <a:spLocks/>
          </p:cNvSpPr>
          <p:nvPr/>
        </p:nvSpPr>
        <p:spPr>
          <a:xfrm>
            <a:off x="-67" y="0"/>
            <a:ext cx="9906001" cy="83671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7355" tIns="33677" rIns="67355" bIns="33677" anchor="ctr"/>
          <a:lstStyle>
            <a:defPPr>
              <a:defRPr lang="en-US"/>
            </a:defPPr>
            <a:lvl1pPr eaLnBrk="1" hangingPunct="1"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1" hangingPunct="1">
              <a:defRPr sz="5900"/>
            </a:lvl2pPr>
            <a:lvl3pPr eaLnBrk="1" hangingPunct="1">
              <a:defRPr sz="5900"/>
            </a:lvl3pPr>
            <a:lvl4pPr eaLnBrk="1" hangingPunct="1">
              <a:defRPr sz="5900"/>
            </a:lvl4pPr>
            <a:lvl5pPr eaLnBrk="1" hangingPunct="1">
              <a:defRPr sz="5900"/>
            </a:lvl5pPr>
            <a:lvl6pPr marL="336774" algn="ctr" fontAlgn="base">
              <a:spcBef>
                <a:spcPct val="0"/>
              </a:spcBef>
              <a:spcAft>
                <a:spcPct val="0"/>
              </a:spcAft>
              <a:defRPr sz="5900"/>
            </a:lvl6pPr>
            <a:lvl7pPr marL="673547" algn="ctr" fontAlgn="base">
              <a:spcBef>
                <a:spcPct val="0"/>
              </a:spcBef>
              <a:spcAft>
                <a:spcPct val="0"/>
              </a:spcAft>
              <a:defRPr sz="5900"/>
            </a:lvl7pPr>
            <a:lvl8pPr marL="1010321" algn="ctr" fontAlgn="base">
              <a:spcBef>
                <a:spcPct val="0"/>
              </a:spcBef>
              <a:spcAft>
                <a:spcPct val="0"/>
              </a:spcAft>
              <a:defRPr sz="5900"/>
            </a:lvl8pPr>
            <a:lvl9pPr marL="1347094" algn="ctr" fontAlgn="base">
              <a:spcBef>
                <a:spcPct val="0"/>
              </a:spcBef>
              <a:spcAft>
                <a:spcPct val="0"/>
              </a:spcAft>
              <a:defRPr sz="5900"/>
            </a:lvl9pPr>
          </a:lstStyle>
          <a:p>
            <a:endParaRPr lang="eu-ES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DE57057F-8F97-4473-AD23-8E8E1D67B35E}"/>
              </a:ext>
            </a:extLst>
          </p:cNvPr>
          <p:cNvSpPr txBox="1"/>
          <p:nvPr/>
        </p:nvSpPr>
        <p:spPr>
          <a:xfrm>
            <a:off x="13445" y="249121"/>
            <a:ext cx="9705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3.- GOBERNANTZA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3520" y="5761649"/>
            <a:ext cx="1632008" cy="914855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416496" y="6453336"/>
            <a:ext cx="5760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8" name="Rectángulo 7"/>
          <p:cNvSpPr/>
          <p:nvPr/>
        </p:nvSpPr>
        <p:spPr>
          <a:xfrm>
            <a:off x="632520" y="1268760"/>
            <a:ext cx="8352928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LANKIDETZA ETA KOORDINAZIOA:</a:t>
            </a:r>
          </a:p>
          <a:p>
            <a:endParaRPr lang="es-ES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71500" indent="-571500" algn="just">
              <a:buFontTx/>
              <a:buChar char="-"/>
            </a:pPr>
            <a:r>
              <a:rPr lang="es-ES" sz="2600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Lankidetza</a:t>
            </a:r>
            <a:r>
              <a:rPr lang="es-ES" sz="2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s-ES" sz="2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guztiek</a:t>
            </a:r>
            <a:r>
              <a:rPr lang="es-ES" sz="2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parte </a:t>
            </a:r>
            <a:r>
              <a:rPr lang="es-ES" sz="2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hartzen</a:t>
            </a:r>
            <a:r>
              <a:rPr lang="es-ES" sz="2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s-ES" sz="2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dute</a:t>
            </a:r>
            <a:r>
              <a:rPr lang="es-ES" sz="2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s-ES" sz="2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plangintza</a:t>
            </a:r>
            <a:r>
              <a:rPr lang="es-ES" sz="2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s-ES" sz="2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estrategikoa</a:t>
            </a:r>
            <a:r>
              <a:rPr lang="es-ES" sz="2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eta </a:t>
            </a:r>
            <a:r>
              <a:rPr lang="es-ES" sz="2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operatiboa</a:t>
            </a:r>
            <a:r>
              <a:rPr lang="es-ES" sz="2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s-ES" sz="2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egiten</a:t>
            </a:r>
            <a:r>
              <a:rPr lang="es-ES" sz="2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enplegua </a:t>
            </a:r>
            <a:r>
              <a:rPr lang="es-ES" sz="2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sustatzeko</a:t>
            </a:r>
            <a:r>
              <a:rPr lang="es-ES" sz="2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s-ES" sz="2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neurrien</a:t>
            </a:r>
            <a:r>
              <a:rPr lang="es-ES" sz="2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s-ES" sz="2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proposamenean</a:t>
            </a:r>
            <a:r>
              <a:rPr lang="es-ES" sz="2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s-ES" sz="2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Euskal</a:t>
            </a:r>
            <a:r>
              <a:rPr lang="es-ES" sz="2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s-ES" sz="2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Enplegu</a:t>
            </a:r>
            <a:r>
              <a:rPr lang="es-ES" sz="2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s-ES" sz="2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Sarearen</a:t>
            </a:r>
            <a:r>
              <a:rPr lang="es-ES" sz="2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s-ES" sz="2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maparen</a:t>
            </a:r>
            <a:r>
              <a:rPr lang="es-ES" sz="2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s-ES" sz="2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proposamenean</a:t>
            </a:r>
            <a:r>
              <a:rPr lang="es-ES" sz="2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s-ES" sz="26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etab</a:t>
            </a:r>
            <a:r>
              <a:rPr lang="es-ES" sz="2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s-ES" sz="26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71500" indent="-571500" algn="just">
              <a:buFontTx/>
              <a:buChar char="-"/>
            </a:pPr>
            <a:r>
              <a:rPr lang="es-ES" sz="2600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Koordinazioa</a:t>
            </a:r>
            <a:r>
              <a:rPr lang="es-ES" sz="26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r>
              <a:rPr lang="es-ES" sz="2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u-ES" sz="2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Tokiko Politika Publikoen Euskal Kontseiluak bermatzen du </a:t>
            </a:r>
            <a:r>
              <a:rPr lang="nn-NO" sz="2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lurralde plangintza Enpleguaren Euskal Estrategiarekin koordinatzen dela.</a:t>
            </a:r>
            <a:endParaRPr lang="es-ES" sz="26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35381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ulua 1">
            <a:extLst>
              <a:ext uri="{FF2B5EF4-FFF2-40B4-BE49-F238E27FC236}">
                <a16:creationId xmlns:a16="http://schemas.microsoft.com/office/drawing/2014/main" id="{966A46A9-7D18-49C6-A239-8E1B66B7BE8B}"/>
              </a:ext>
            </a:extLst>
          </p:cNvPr>
          <p:cNvSpPr txBox="1">
            <a:spLocks/>
          </p:cNvSpPr>
          <p:nvPr/>
        </p:nvSpPr>
        <p:spPr>
          <a:xfrm>
            <a:off x="-67" y="0"/>
            <a:ext cx="9906001" cy="83671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7355" tIns="33677" rIns="67355" bIns="33677" anchor="ctr"/>
          <a:lstStyle>
            <a:defPPr>
              <a:defRPr lang="en-US"/>
            </a:defPPr>
            <a:lvl1pPr eaLnBrk="1" hangingPunct="1"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1" hangingPunct="1">
              <a:defRPr sz="5900"/>
            </a:lvl2pPr>
            <a:lvl3pPr eaLnBrk="1" hangingPunct="1">
              <a:defRPr sz="5900"/>
            </a:lvl3pPr>
            <a:lvl4pPr eaLnBrk="1" hangingPunct="1">
              <a:defRPr sz="5900"/>
            </a:lvl4pPr>
            <a:lvl5pPr eaLnBrk="1" hangingPunct="1">
              <a:defRPr sz="5900"/>
            </a:lvl5pPr>
            <a:lvl6pPr marL="336774" algn="ctr" fontAlgn="base">
              <a:spcBef>
                <a:spcPct val="0"/>
              </a:spcBef>
              <a:spcAft>
                <a:spcPct val="0"/>
              </a:spcAft>
              <a:defRPr sz="5900"/>
            </a:lvl6pPr>
            <a:lvl7pPr marL="673547" algn="ctr" fontAlgn="base">
              <a:spcBef>
                <a:spcPct val="0"/>
              </a:spcBef>
              <a:spcAft>
                <a:spcPct val="0"/>
              </a:spcAft>
              <a:defRPr sz="5900"/>
            </a:lvl7pPr>
            <a:lvl8pPr marL="1010321" algn="ctr" fontAlgn="base">
              <a:spcBef>
                <a:spcPct val="0"/>
              </a:spcBef>
              <a:spcAft>
                <a:spcPct val="0"/>
              </a:spcAft>
              <a:defRPr sz="5900"/>
            </a:lvl8pPr>
            <a:lvl9pPr marL="1347094" algn="ctr" fontAlgn="base">
              <a:spcBef>
                <a:spcPct val="0"/>
              </a:spcBef>
              <a:spcAft>
                <a:spcPct val="0"/>
              </a:spcAft>
              <a:defRPr sz="5900"/>
            </a:lvl9pPr>
          </a:lstStyle>
          <a:p>
            <a:endParaRPr lang="eu-ES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DE57057F-8F97-4473-AD23-8E8E1D67B35E}"/>
              </a:ext>
            </a:extLst>
          </p:cNvPr>
          <p:cNvSpPr txBox="1"/>
          <p:nvPr/>
        </p:nvSpPr>
        <p:spPr>
          <a:xfrm>
            <a:off x="0" y="169476"/>
            <a:ext cx="9705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GOBERNANTZA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3520" y="5761649"/>
            <a:ext cx="1632008" cy="914855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488504" y="6430283"/>
            <a:ext cx="5760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8" name="Rectángulo 7"/>
          <p:cNvSpPr/>
          <p:nvPr/>
        </p:nvSpPr>
        <p:spPr>
          <a:xfrm>
            <a:off x="322775" y="2120949"/>
            <a:ext cx="9382753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sz="40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r>
              <a:rPr lang="es-ES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ELKARRIZKETA SOZIALERAKO MAHAIA</a:t>
            </a:r>
          </a:p>
          <a:p>
            <a:endParaRPr lang="es-ES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Gidalerroak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eta </a:t>
            </a:r>
            <a:r>
              <a:rPr lang="es-ES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plangintza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estrategikoa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eta </a:t>
            </a:r>
            <a:r>
              <a:rPr lang="es-ES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plangintza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operatiboa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hitzartzea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es-ES" sz="40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412332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ulua 1">
            <a:extLst>
              <a:ext uri="{FF2B5EF4-FFF2-40B4-BE49-F238E27FC236}">
                <a16:creationId xmlns:a16="http://schemas.microsoft.com/office/drawing/2014/main" id="{966A46A9-7D18-49C6-A239-8E1B66B7BE8B}"/>
              </a:ext>
            </a:extLst>
          </p:cNvPr>
          <p:cNvSpPr txBox="1">
            <a:spLocks/>
          </p:cNvSpPr>
          <p:nvPr/>
        </p:nvSpPr>
        <p:spPr>
          <a:xfrm>
            <a:off x="-67" y="0"/>
            <a:ext cx="9906001" cy="83671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7355" tIns="33677" rIns="67355" bIns="33677" anchor="ctr"/>
          <a:lstStyle>
            <a:defPPr>
              <a:defRPr lang="en-US"/>
            </a:defPPr>
            <a:lvl1pPr eaLnBrk="1" hangingPunct="1"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1" hangingPunct="1">
              <a:defRPr sz="5900"/>
            </a:lvl2pPr>
            <a:lvl3pPr eaLnBrk="1" hangingPunct="1">
              <a:defRPr sz="5900"/>
            </a:lvl3pPr>
            <a:lvl4pPr eaLnBrk="1" hangingPunct="1">
              <a:defRPr sz="5900"/>
            </a:lvl4pPr>
            <a:lvl5pPr eaLnBrk="1" hangingPunct="1">
              <a:defRPr sz="5900"/>
            </a:lvl5pPr>
            <a:lvl6pPr marL="336774" algn="ctr" fontAlgn="base">
              <a:spcBef>
                <a:spcPct val="0"/>
              </a:spcBef>
              <a:spcAft>
                <a:spcPct val="0"/>
              </a:spcAft>
              <a:defRPr sz="5900"/>
            </a:lvl6pPr>
            <a:lvl7pPr marL="673547" algn="ctr" fontAlgn="base">
              <a:spcBef>
                <a:spcPct val="0"/>
              </a:spcBef>
              <a:spcAft>
                <a:spcPct val="0"/>
              </a:spcAft>
              <a:defRPr sz="5900"/>
            </a:lvl7pPr>
            <a:lvl8pPr marL="1010321" algn="ctr" fontAlgn="base">
              <a:spcBef>
                <a:spcPct val="0"/>
              </a:spcBef>
              <a:spcAft>
                <a:spcPct val="0"/>
              </a:spcAft>
              <a:defRPr sz="5900"/>
            </a:lvl8pPr>
            <a:lvl9pPr marL="1347094" algn="ctr" fontAlgn="base">
              <a:spcBef>
                <a:spcPct val="0"/>
              </a:spcBef>
              <a:spcAft>
                <a:spcPct val="0"/>
              </a:spcAft>
              <a:defRPr sz="5900"/>
            </a:lvl9pPr>
          </a:lstStyle>
          <a:p>
            <a:endParaRPr lang="eu-ES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DE57057F-8F97-4473-AD23-8E8E1D67B35E}"/>
              </a:ext>
            </a:extLst>
          </p:cNvPr>
          <p:cNvSpPr txBox="1"/>
          <p:nvPr/>
        </p:nvSpPr>
        <p:spPr>
          <a:xfrm>
            <a:off x="776535" y="156746"/>
            <a:ext cx="85831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LEGEAREN JARDUERA-EREMUAK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3520" y="5761649"/>
            <a:ext cx="1632008" cy="914855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1040447" y="883551"/>
            <a:ext cx="8352927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1.- </a:t>
            </a:r>
            <a:r>
              <a:rPr lang="es-ES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Enplegu-politika</a:t>
            </a:r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aktiboak</a:t>
            </a:r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/>
            <a:endParaRPr lang="es-ES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2.- </a:t>
            </a:r>
            <a:r>
              <a:rPr lang="es-ES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Erakundeen</a:t>
            </a:r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arteko</a:t>
            </a:r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artikulazioa</a:t>
            </a:r>
            <a:endParaRPr lang="es-E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3.- </a:t>
            </a:r>
            <a:r>
              <a:rPr lang="es-ES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Sistemaren</a:t>
            </a:r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gobernantza</a:t>
            </a:r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/>
            <a:endParaRPr lang="es-E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4.- </a:t>
            </a:r>
            <a:r>
              <a:rPr lang="es-ES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Enpleguaren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arloan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esku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hartzen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duten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eragile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guztien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parte-</a:t>
            </a:r>
            <a:r>
              <a:rPr lang="es-ES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hartzea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/>
            <a:endParaRPr lang="es-E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5.- Lanbide </a:t>
            </a:r>
            <a:r>
              <a:rPr lang="es-ES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eraldatzea</a:t>
            </a:r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/>
            <a:endParaRPr lang="es-E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6.- Berrikuntza eta </a:t>
            </a:r>
            <a:r>
              <a:rPr lang="es-ES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Ebaluazioa</a:t>
            </a:r>
            <a:endParaRPr lang="es-ES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488503" y="6454307"/>
            <a:ext cx="5760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</p:spTree>
    <p:extLst>
      <p:ext uri="{BB962C8B-B14F-4D97-AF65-F5344CB8AC3E}">
        <p14:creationId xmlns:p14="http://schemas.microsoft.com/office/powerpoint/2010/main" val="3234502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DE8948-7A27-402E-BF52-450F166C9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472" y="692696"/>
            <a:ext cx="8914433" cy="708829"/>
          </a:xfrm>
        </p:spPr>
        <p:txBody>
          <a:bodyPr/>
          <a:lstStyle/>
          <a:p>
            <a:pPr>
              <a:buClr>
                <a:schemeClr val="accent1">
                  <a:lumMod val="50000"/>
                </a:schemeClr>
              </a:buClr>
            </a:pPr>
            <a:r>
              <a:rPr lang="es-ES" sz="2000" b="1" cap="small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1.- </a:t>
            </a:r>
            <a:r>
              <a:rPr lang="es-ES" sz="2000" b="1" cap="small" dirty="0" err="1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Espezializazio</a:t>
            </a:r>
            <a:r>
              <a:rPr lang="es-ES" sz="2000" b="1" cap="small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s-ES" sz="2000" b="1" cap="small" dirty="0" err="1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adimendunetik</a:t>
            </a:r>
            <a:r>
              <a:rPr lang="es-ES" sz="2000" b="1" cap="small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s-ES" sz="2000" b="1" cap="small" dirty="0" err="1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integratzea</a:t>
            </a:r>
            <a:r>
              <a:rPr lang="es-ES" sz="2000" b="1" cap="small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endParaRPr lang="es-ES" sz="1600" b="1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Titulua 1">
            <a:extLst>
              <a:ext uri="{FF2B5EF4-FFF2-40B4-BE49-F238E27FC236}">
                <a16:creationId xmlns:a16="http://schemas.microsoft.com/office/drawing/2014/main" id="{B1BFEF05-4EA5-4211-8EA7-9EEFA334355A}"/>
              </a:ext>
            </a:extLst>
          </p:cNvPr>
          <p:cNvSpPr txBox="1">
            <a:spLocks/>
          </p:cNvSpPr>
          <p:nvPr/>
        </p:nvSpPr>
        <p:spPr>
          <a:xfrm>
            <a:off x="0" y="-39188"/>
            <a:ext cx="9906000" cy="82546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7355" tIns="33677" rIns="67355" bIns="33677" anchor="ctr"/>
          <a:lstStyle>
            <a:defPPr>
              <a:defRPr lang="en-US"/>
            </a:defPPr>
            <a:lvl1pPr eaLnBrk="1" hangingPunct="1"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1" hangingPunct="1">
              <a:defRPr sz="5900"/>
            </a:lvl2pPr>
            <a:lvl3pPr eaLnBrk="1" hangingPunct="1">
              <a:defRPr sz="5900"/>
            </a:lvl3pPr>
            <a:lvl4pPr eaLnBrk="1" hangingPunct="1">
              <a:defRPr sz="5900"/>
            </a:lvl4pPr>
            <a:lvl5pPr eaLnBrk="1" hangingPunct="1">
              <a:defRPr sz="5900"/>
            </a:lvl5pPr>
            <a:lvl6pPr marL="336774" algn="ctr" fontAlgn="base">
              <a:spcBef>
                <a:spcPct val="0"/>
              </a:spcBef>
              <a:spcAft>
                <a:spcPct val="0"/>
              </a:spcAft>
              <a:defRPr sz="5900"/>
            </a:lvl6pPr>
            <a:lvl7pPr marL="673547" algn="ctr" fontAlgn="base">
              <a:spcBef>
                <a:spcPct val="0"/>
              </a:spcBef>
              <a:spcAft>
                <a:spcPct val="0"/>
              </a:spcAft>
              <a:defRPr sz="5900"/>
            </a:lvl7pPr>
            <a:lvl8pPr marL="1010321" algn="ctr" fontAlgn="base">
              <a:spcBef>
                <a:spcPct val="0"/>
              </a:spcBef>
              <a:spcAft>
                <a:spcPct val="0"/>
              </a:spcAft>
              <a:defRPr sz="5900"/>
            </a:lvl8pPr>
            <a:lvl9pPr marL="1347094" algn="ctr" fontAlgn="base">
              <a:spcBef>
                <a:spcPct val="0"/>
              </a:spcBef>
              <a:spcAft>
                <a:spcPct val="0"/>
              </a:spcAft>
              <a:defRPr sz="5900"/>
            </a:lvl9pPr>
          </a:lstStyle>
          <a:p>
            <a:r>
              <a:rPr lang="es-ES" dirty="0"/>
              <a:t>4.1. SISTEMA BAT ERAIKITZEKO PRINTZIPIOAK ETA ZUHURTZIAK</a:t>
            </a:r>
            <a:endParaRPr lang="eu-ES" dirty="0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E96B048E-FD1F-4928-A2D1-CC83B24B48B5}"/>
              </a:ext>
            </a:extLst>
          </p:cNvPr>
          <p:cNvSpPr txBox="1">
            <a:spLocks/>
          </p:cNvSpPr>
          <p:nvPr/>
        </p:nvSpPr>
        <p:spPr>
          <a:xfrm>
            <a:off x="495783" y="1052736"/>
            <a:ext cx="8914433" cy="1251397"/>
          </a:xfrm>
          <a:prstGeom prst="rect">
            <a:avLst/>
          </a:prstGeom>
        </p:spPr>
        <p:txBody>
          <a:bodyPr lIns="67355" tIns="33677" rIns="67355" bIns="33677" anchor="ctr"/>
          <a:lstStyle>
            <a:lvl1pPr algn="l" defTabSz="673547" rtl="0" eaLnBrk="1" latinLnBrk="0" hangingPunct="1">
              <a:spcBef>
                <a:spcPct val="0"/>
              </a:spcBef>
              <a:buNone/>
              <a:defRPr sz="2700" kern="1200">
                <a:solidFill>
                  <a:schemeClr val="tx1"/>
                </a:solidFill>
                <a:latin typeface="Helvetica Light"/>
                <a:ea typeface="+mj-ea"/>
                <a:cs typeface="+mj-cs"/>
              </a:defRPr>
            </a:lvl1pPr>
          </a:lstStyle>
          <a:p>
            <a:pPr marL="285750" indent="-285750" fontAlgn="auto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Funtzio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eta 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zerbitzuekiko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abantaila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edo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desabantaila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konparatiboan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kokatzen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duten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eragileen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esperientziak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espezializazioak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eta 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posizioak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optimizatzea</a:t>
            </a:r>
            <a:endParaRPr lang="es-ES" sz="1500" dirty="0">
              <a:ln w="0"/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indent="-285750" fontAlgn="auto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Ez 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dago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inor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soberan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baina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denek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jokatu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behar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dute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ondoen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egiten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duten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posizioan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C2B2AF29-7ED2-4AFC-8CDB-7FB881285EA0}"/>
              </a:ext>
            </a:extLst>
          </p:cNvPr>
          <p:cNvSpPr txBox="1">
            <a:spLocks/>
          </p:cNvSpPr>
          <p:nvPr/>
        </p:nvSpPr>
        <p:spPr>
          <a:xfrm>
            <a:off x="200472" y="2105595"/>
            <a:ext cx="8914433" cy="708829"/>
          </a:xfrm>
          <a:prstGeom prst="rect">
            <a:avLst/>
          </a:prstGeom>
        </p:spPr>
        <p:txBody>
          <a:bodyPr lIns="67355" tIns="33677" rIns="67355" bIns="33677" anchor="ctr"/>
          <a:lstStyle>
            <a:lvl1pPr algn="l" defTabSz="673547" rtl="0" eaLnBrk="1" latinLnBrk="0" hangingPunct="1">
              <a:spcBef>
                <a:spcPct val="0"/>
              </a:spcBef>
              <a:buNone/>
              <a:defRPr sz="2700" kern="1200">
                <a:solidFill>
                  <a:schemeClr val="tx1"/>
                </a:solidFill>
                <a:latin typeface="Helvetica Ligh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buClr>
                <a:schemeClr val="accent1">
                  <a:lumMod val="50000"/>
                </a:schemeClr>
              </a:buClr>
            </a:pPr>
            <a:r>
              <a:rPr lang="es-ES" sz="2000" b="1" cap="small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2.- </a:t>
            </a:r>
            <a:r>
              <a:rPr lang="es-ES" sz="2000" b="1" cap="small" dirty="0" err="1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Lidergo</a:t>
            </a:r>
            <a:r>
              <a:rPr lang="es-ES" sz="2000" b="1" cap="small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b="1" cap="small" dirty="0" err="1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proaktiboa</a:t>
            </a:r>
            <a:r>
              <a:rPr lang="es-ES" sz="2000" b="1" cap="small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s-ES" sz="2000" b="1" cap="small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7245E99E-A39D-4686-A5B4-EBEB3900EE6C}"/>
              </a:ext>
            </a:extLst>
          </p:cNvPr>
          <p:cNvSpPr txBox="1">
            <a:spLocks/>
          </p:cNvSpPr>
          <p:nvPr/>
        </p:nvSpPr>
        <p:spPr>
          <a:xfrm>
            <a:off x="632520" y="2537643"/>
            <a:ext cx="8914433" cy="1107381"/>
          </a:xfrm>
          <a:prstGeom prst="rect">
            <a:avLst/>
          </a:prstGeom>
        </p:spPr>
        <p:txBody>
          <a:bodyPr lIns="67355" tIns="33677" rIns="67355" bIns="33677" anchor="ctr"/>
          <a:lstStyle>
            <a:lvl1pPr algn="l" defTabSz="673547" rtl="0" eaLnBrk="1" latinLnBrk="0" hangingPunct="1">
              <a:spcBef>
                <a:spcPct val="0"/>
              </a:spcBef>
              <a:buNone/>
              <a:defRPr sz="2700" kern="1200">
                <a:solidFill>
                  <a:schemeClr val="tx1"/>
                </a:solidFill>
                <a:latin typeface="Helvetica Light"/>
                <a:ea typeface="+mj-ea"/>
                <a:cs typeface="+mj-cs"/>
              </a:defRPr>
            </a:lvl1pPr>
          </a:lstStyle>
          <a:p>
            <a:pPr marL="285750" indent="-285750" fontAlgn="auto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Eskumenaren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titulartasuna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lidergoaren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legitimatzaile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gisa</a:t>
            </a:r>
            <a:endParaRPr lang="es-ES" sz="1500" dirty="0">
              <a:ln w="0"/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indent="-285750" fontAlgn="auto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Lidergo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proaktiboa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eta 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kolaboratiboa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Zer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egiten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du 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nork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eta 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nola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egin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behar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da?</a:t>
            </a: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837FE8EB-1898-49B4-A28E-4C460DF11F61}"/>
              </a:ext>
            </a:extLst>
          </p:cNvPr>
          <p:cNvSpPr txBox="1">
            <a:spLocks/>
          </p:cNvSpPr>
          <p:nvPr/>
        </p:nvSpPr>
        <p:spPr>
          <a:xfrm>
            <a:off x="200472" y="3573016"/>
            <a:ext cx="8914433" cy="360040"/>
          </a:xfrm>
          <a:prstGeom prst="rect">
            <a:avLst/>
          </a:prstGeom>
        </p:spPr>
        <p:txBody>
          <a:bodyPr lIns="67355" tIns="33677" rIns="67355" bIns="33677" anchor="ctr"/>
          <a:lstStyle>
            <a:lvl1pPr algn="l" defTabSz="673547" rtl="0" eaLnBrk="1" latinLnBrk="0" hangingPunct="1">
              <a:spcBef>
                <a:spcPct val="0"/>
              </a:spcBef>
              <a:buNone/>
              <a:defRPr sz="2700" kern="1200">
                <a:solidFill>
                  <a:schemeClr val="tx1"/>
                </a:solidFill>
                <a:latin typeface="Helvetica Ligh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buClr>
                <a:schemeClr val="accent1">
                  <a:lumMod val="50000"/>
                </a:schemeClr>
              </a:buClr>
            </a:pPr>
            <a:r>
              <a:rPr lang="es-ES" sz="2000" b="1" cap="small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3.- </a:t>
            </a:r>
            <a:r>
              <a:rPr lang="es-ES" sz="2000" b="1" cap="small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Parte </a:t>
            </a:r>
            <a:r>
              <a:rPr lang="es-ES" sz="2000" b="1" cap="small" dirty="0" err="1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hartzeko</a:t>
            </a:r>
            <a:r>
              <a:rPr lang="es-ES" sz="2000" b="1" cap="small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s-ES" sz="2000" b="1" cap="small" dirty="0" err="1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errealismoa</a:t>
            </a:r>
            <a:r>
              <a:rPr lang="es-ES" sz="2000" b="1" cap="small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50000"/>
                </a:schemeClr>
              </a:buClr>
            </a:pPr>
            <a:endParaRPr lang="es-ES" sz="1600" b="1" dirty="0">
              <a:ln w="0"/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FEEC0A20-49E3-4698-B172-0FA1D4723170}"/>
              </a:ext>
            </a:extLst>
          </p:cNvPr>
          <p:cNvSpPr txBox="1">
            <a:spLocks/>
          </p:cNvSpPr>
          <p:nvPr/>
        </p:nvSpPr>
        <p:spPr>
          <a:xfrm>
            <a:off x="632520" y="3717031"/>
            <a:ext cx="8914433" cy="1251397"/>
          </a:xfrm>
          <a:prstGeom prst="rect">
            <a:avLst/>
          </a:prstGeom>
        </p:spPr>
        <p:txBody>
          <a:bodyPr lIns="67355" tIns="33677" rIns="67355" bIns="33677" anchor="ctr"/>
          <a:lstStyle>
            <a:lvl1pPr algn="l" defTabSz="673547" rtl="0" eaLnBrk="1" latinLnBrk="0" hangingPunct="1">
              <a:spcBef>
                <a:spcPct val="0"/>
              </a:spcBef>
              <a:buNone/>
              <a:defRPr sz="2700" kern="1200">
                <a:solidFill>
                  <a:schemeClr val="tx1"/>
                </a:solidFill>
                <a:latin typeface="Helvetica Light"/>
                <a:ea typeface="+mj-ea"/>
                <a:cs typeface="+mj-cs"/>
              </a:defRPr>
            </a:lvl1pPr>
          </a:lstStyle>
          <a:p>
            <a:pPr marL="285750" indent="-285750" fontAlgn="auto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Parte-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hartzea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aho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batez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adostasuna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sortzen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duen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balio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gisa</a:t>
            </a:r>
            <a:endParaRPr lang="es-ES" sz="1500" dirty="0">
              <a:ln w="0"/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indent="-285750" fontAlgn="auto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Parte-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hartze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operatiboaren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ez-konplexua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eta 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egituratuaren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beharra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+ 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erakundeen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arteko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koordinazioa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foroetan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ez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ezik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lan-prozedura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eta -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errutina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gogorretan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ere 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lurreratzeko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beharra</a:t>
            </a:r>
            <a:endParaRPr lang="es-ES" sz="1500" dirty="0">
              <a:ln w="0"/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indent="-285750" fontAlgn="auto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es-ES" sz="1500" dirty="0">
              <a:ln w="0"/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C194EE12-2040-4693-8104-63B7856BC361}"/>
              </a:ext>
            </a:extLst>
          </p:cNvPr>
          <p:cNvSpPr txBox="1">
            <a:spLocks/>
          </p:cNvSpPr>
          <p:nvPr/>
        </p:nvSpPr>
        <p:spPr>
          <a:xfrm>
            <a:off x="200472" y="5013176"/>
            <a:ext cx="8914433" cy="360040"/>
          </a:xfrm>
          <a:prstGeom prst="rect">
            <a:avLst/>
          </a:prstGeom>
        </p:spPr>
        <p:txBody>
          <a:bodyPr lIns="67355" tIns="33677" rIns="67355" bIns="33677" anchor="ctr"/>
          <a:lstStyle>
            <a:lvl1pPr algn="l" defTabSz="673547" rtl="0" eaLnBrk="1" latinLnBrk="0" hangingPunct="1">
              <a:spcBef>
                <a:spcPct val="0"/>
              </a:spcBef>
              <a:buNone/>
              <a:defRPr sz="2700" kern="1200">
                <a:solidFill>
                  <a:schemeClr val="tx1"/>
                </a:solidFill>
                <a:latin typeface="Helvetica Ligh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buClr>
                <a:schemeClr val="accent1">
                  <a:lumMod val="50000"/>
                </a:schemeClr>
              </a:buClr>
            </a:pPr>
            <a:r>
              <a:rPr lang="es-ES" sz="2000" cap="small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4.- </a:t>
            </a:r>
            <a:r>
              <a:rPr lang="es-ES" sz="2000" b="1" cap="small" dirty="0" err="1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Ekonomian</a:t>
            </a:r>
            <a:r>
              <a:rPr lang="es-ES" sz="2000" b="1" cap="small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eta </a:t>
            </a:r>
            <a:r>
              <a:rPr lang="es-ES" sz="2000" b="1" cap="small" dirty="0" err="1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gizartean</a:t>
            </a:r>
            <a:r>
              <a:rPr lang="es-ES" sz="2000" b="1" cap="small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s-ES" sz="2000" b="1" cap="small" dirty="0" err="1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pentsatzea</a:t>
            </a:r>
            <a:r>
              <a:rPr lang="es-ES" sz="2000" b="1" cap="small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; </a:t>
            </a:r>
            <a:r>
              <a:rPr lang="es-ES" sz="2000" b="1" cap="small" dirty="0" err="1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ez</a:t>
            </a:r>
            <a:r>
              <a:rPr lang="es-ES" sz="2000" b="1" cap="small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s-ES" sz="2000" b="1" cap="small" dirty="0" err="1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enpleguan</a:t>
            </a:r>
            <a:r>
              <a:rPr lang="es-ES" sz="2000" b="1" cap="small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s-ES" sz="2000" b="1" cap="small" dirty="0" err="1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bakarrik</a:t>
            </a:r>
            <a:r>
              <a:rPr lang="es-ES" sz="2000" b="1" cap="small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</a:t>
            </a:r>
            <a:br>
              <a:rPr lang="es-ES" sz="2000" b="1" cap="small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ES" sz="2000" dirty="0"/>
              <a:t> </a:t>
            </a:r>
            <a:br>
              <a:rPr lang="es-ES" sz="2000" b="1" cap="small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lang="es-ES" sz="1600" b="1" dirty="0">
              <a:ln w="0"/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A6F75C81-7281-46AA-B1B9-A053D879AAFA}"/>
              </a:ext>
            </a:extLst>
          </p:cNvPr>
          <p:cNvSpPr txBox="1">
            <a:spLocks/>
          </p:cNvSpPr>
          <p:nvPr/>
        </p:nvSpPr>
        <p:spPr>
          <a:xfrm>
            <a:off x="704528" y="5140371"/>
            <a:ext cx="8914433" cy="708829"/>
          </a:xfrm>
          <a:prstGeom prst="rect">
            <a:avLst/>
          </a:prstGeom>
        </p:spPr>
        <p:txBody>
          <a:bodyPr lIns="67355" tIns="33677" rIns="67355" bIns="33677" anchor="ctr"/>
          <a:lstStyle>
            <a:lvl1pPr algn="l" defTabSz="673547" rtl="0" eaLnBrk="1" latinLnBrk="0" hangingPunct="1">
              <a:spcBef>
                <a:spcPct val="0"/>
              </a:spcBef>
              <a:buNone/>
              <a:defRPr sz="2700" kern="1200">
                <a:solidFill>
                  <a:schemeClr val="tx1"/>
                </a:solidFill>
                <a:latin typeface="Helvetica Light"/>
                <a:ea typeface="+mj-ea"/>
                <a:cs typeface="+mj-cs"/>
              </a:defRPr>
            </a:lvl1pPr>
          </a:lstStyle>
          <a:p>
            <a:pPr marL="285750" indent="-285750" fontAlgn="auto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Enplegu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-sistema 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beste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sistema 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batzuekin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sustapen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ekonomikoa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etxebizitza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gizarte-zerbitzuak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bat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etortzeko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beharra</a:t>
            </a:r>
            <a:endParaRPr lang="es-ES" sz="1500" dirty="0">
              <a:ln w="0"/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3520" y="5761649"/>
            <a:ext cx="1632008" cy="914855"/>
          </a:xfrm>
          <a:prstGeom prst="rect">
            <a:avLst/>
          </a:prstGeom>
        </p:spPr>
      </p:pic>
      <p:sp>
        <p:nvSpPr>
          <p:cNvPr id="13" name="CuadroTexto 12"/>
          <p:cNvSpPr txBox="1"/>
          <p:nvPr/>
        </p:nvSpPr>
        <p:spPr>
          <a:xfrm>
            <a:off x="438791" y="6237312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56336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ulua 1">
            <a:extLst>
              <a:ext uri="{FF2B5EF4-FFF2-40B4-BE49-F238E27FC236}">
                <a16:creationId xmlns:a16="http://schemas.microsoft.com/office/drawing/2014/main" id="{966A46A9-7D18-49C6-A239-8E1B66B7BE8B}"/>
              </a:ext>
            </a:extLst>
          </p:cNvPr>
          <p:cNvSpPr txBox="1">
            <a:spLocks/>
          </p:cNvSpPr>
          <p:nvPr/>
        </p:nvSpPr>
        <p:spPr>
          <a:xfrm>
            <a:off x="-67" y="0"/>
            <a:ext cx="9906001" cy="83671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7355" tIns="33677" rIns="67355" bIns="33677" anchor="ctr"/>
          <a:lstStyle>
            <a:defPPr>
              <a:defRPr lang="en-US"/>
            </a:defPPr>
            <a:lvl1pPr eaLnBrk="1" hangingPunct="1"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1" hangingPunct="1">
              <a:defRPr sz="5900"/>
            </a:lvl2pPr>
            <a:lvl3pPr eaLnBrk="1" hangingPunct="1">
              <a:defRPr sz="5900"/>
            </a:lvl3pPr>
            <a:lvl4pPr eaLnBrk="1" hangingPunct="1">
              <a:defRPr sz="5900"/>
            </a:lvl4pPr>
            <a:lvl5pPr eaLnBrk="1" hangingPunct="1">
              <a:defRPr sz="5900"/>
            </a:lvl5pPr>
            <a:lvl6pPr marL="336774" algn="ctr" fontAlgn="base">
              <a:spcBef>
                <a:spcPct val="0"/>
              </a:spcBef>
              <a:spcAft>
                <a:spcPct val="0"/>
              </a:spcAft>
              <a:defRPr sz="5900"/>
            </a:lvl6pPr>
            <a:lvl7pPr marL="673547" algn="ctr" fontAlgn="base">
              <a:spcBef>
                <a:spcPct val="0"/>
              </a:spcBef>
              <a:spcAft>
                <a:spcPct val="0"/>
              </a:spcAft>
              <a:defRPr sz="5900"/>
            </a:lvl7pPr>
            <a:lvl8pPr marL="1010321" algn="ctr" fontAlgn="base">
              <a:spcBef>
                <a:spcPct val="0"/>
              </a:spcBef>
              <a:spcAft>
                <a:spcPct val="0"/>
              </a:spcAft>
              <a:defRPr sz="5900"/>
            </a:lvl8pPr>
            <a:lvl9pPr marL="1347094" algn="ctr" fontAlgn="base">
              <a:spcBef>
                <a:spcPct val="0"/>
              </a:spcBef>
              <a:spcAft>
                <a:spcPct val="0"/>
              </a:spcAft>
              <a:defRPr sz="5900"/>
            </a:lvl9pPr>
          </a:lstStyle>
          <a:p>
            <a:endParaRPr lang="eu-ES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DE57057F-8F97-4473-AD23-8E8E1D67B35E}"/>
              </a:ext>
            </a:extLst>
          </p:cNvPr>
          <p:cNvSpPr txBox="1"/>
          <p:nvPr/>
        </p:nvSpPr>
        <p:spPr>
          <a:xfrm>
            <a:off x="711760" y="156746"/>
            <a:ext cx="85831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4.- PARTAIDETZA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3520" y="5761649"/>
            <a:ext cx="1632008" cy="914855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416496" y="6453336"/>
            <a:ext cx="5760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  <p:sp>
        <p:nvSpPr>
          <p:cNvPr id="8" name="Rectángulo 7"/>
          <p:cNvSpPr/>
          <p:nvPr/>
        </p:nvSpPr>
        <p:spPr>
          <a:xfrm>
            <a:off x="711760" y="1268760"/>
            <a:ext cx="798565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u-ES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EUSKAL ENPLEGU FOROA</a:t>
            </a:r>
            <a:endParaRPr lang="es-ES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95350" indent="-457200" algn="l">
              <a:buFont typeface="Wingdings" panose="05000000000000000000" pitchFamily="2" charset="2"/>
              <a:buChar char="ü"/>
            </a:pPr>
            <a:r>
              <a:rPr lang="nb-NO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Kontsulta-eginkizunak.</a:t>
            </a:r>
          </a:p>
          <a:p>
            <a:pPr marL="895350" indent="-457200" algn="l">
              <a:buFont typeface="Wingdings" panose="05000000000000000000" pitchFamily="2" charset="2"/>
              <a:buChar char="ü"/>
            </a:pPr>
            <a:endParaRPr lang="nb-NO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895350" indent="-457200" algn="l">
              <a:buFont typeface="Wingdings" panose="05000000000000000000" pitchFamily="2" charset="2"/>
              <a:buChar char="ü"/>
            </a:pPr>
            <a:r>
              <a:rPr lang="nb-NO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Enplegu-politiketan esku hartzen duten eragile publiko eta pribatuak.</a:t>
            </a:r>
          </a:p>
        </p:txBody>
      </p:sp>
    </p:spTree>
    <p:extLst>
      <p:ext uri="{BB962C8B-B14F-4D97-AF65-F5344CB8AC3E}">
        <p14:creationId xmlns:p14="http://schemas.microsoft.com/office/powerpoint/2010/main" val="30124265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ulua 1">
            <a:extLst>
              <a:ext uri="{FF2B5EF4-FFF2-40B4-BE49-F238E27FC236}">
                <a16:creationId xmlns:a16="http://schemas.microsoft.com/office/drawing/2014/main" id="{966A46A9-7D18-49C6-A239-8E1B66B7BE8B}"/>
              </a:ext>
            </a:extLst>
          </p:cNvPr>
          <p:cNvSpPr txBox="1">
            <a:spLocks/>
          </p:cNvSpPr>
          <p:nvPr/>
        </p:nvSpPr>
        <p:spPr>
          <a:xfrm>
            <a:off x="-67" y="0"/>
            <a:ext cx="9906001" cy="83671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7355" tIns="33677" rIns="67355" bIns="33677" anchor="ctr"/>
          <a:lstStyle>
            <a:defPPr>
              <a:defRPr lang="en-US"/>
            </a:defPPr>
            <a:lvl1pPr eaLnBrk="1" hangingPunct="1"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1" hangingPunct="1">
              <a:defRPr sz="5900"/>
            </a:lvl2pPr>
            <a:lvl3pPr eaLnBrk="1" hangingPunct="1">
              <a:defRPr sz="5900"/>
            </a:lvl3pPr>
            <a:lvl4pPr eaLnBrk="1" hangingPunct="1">
              <a:defRPr sz="5900"/>
            </a:lvl4pPr>
            <a:lvl5pPr eaLnBrk="1" hangingPunct="1">
              <a:defRPr sz="5900"/>
            </a:lvl5pPr>
            <a:lvl6pPr marL="336774" algn="ctr" fontAlgn="base">
              <a:spcBef>
                <a:spcPct val="0"/>
              </a:spcBef>
              <a:spcAft>
                <a:spcPct val="0"/>
              </a:spcAft>
              <a:defRPr sz="5900"/>
            </a:lvl6pPr>
            <a:lvl7pPr marL="673547" algn="ctr" fontAlgn="base">
              <a:spcBef>
                <a:spcPct val="0"/>
              </a:spcBef>
              <a:spcAft>
                <a:spcPct val="0"/>
              </a:spcAft>
              <a:defRPr sz="5900"/>
            </a:lvl7pPr>
            <a:lvl8pPr marL="1010321" algn="ctr" fontAlgn="base">
              <a:spcBef>
                <a:spcPct val="0"/>
              </a:spcBef>
              <a:spcAft>
                <a:spcPct val="0"/>
              </a:spcAft>
              <a:defRPr sz="5900"/>
            </a:lvl8pPr>
            <a:lvl9pPr marL="1347094" algn="ctr" fontAlgn="base">
              <a:spcBef>
                <a:spcPct val="0"/>
              </a:spcBef>
              <a:spcAft>
                <a:spcPct val="0"/>
              </a:spcAft>
              <a:defRPr sz="5900"/>
            </a:lvl9pPr>
          </a:lstStyle>
          <a:p>
            <a:endParaRPr lang="eu-ES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DE57057F-8F97-4473-AD23-8E8E1D67B35E}"/>
              </a:ext>
            </a:extLst>
          </p:cNvPr>
          <p:cNvSpPr txBox="1"/>
          <p:nvPr/>
        </p:nvSpPr>
        <p:spPr>
          <a:xfrm>
            <a:off x="776535" y="156746"/>
            <a:ext cx="85831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LEGEAREN JARDUERA-EREMUAK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3520" y="5761649"/>
            <a:ext cx="1632008" cy="914855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1136576" y="1124744"/>
            <a:ext cx="835292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1.- </a:t>
            </a:r>
            <a:r>
              <a:rPr lang="es-ES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Enplegu-politika</a:t>
            </a:r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aktiboak</a:t>
            </a:r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/>
            <a:endParaRPr lang="es-ES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2.- </a:t>
            </a:r>
            <a:r>
              <a:rPr lang="es-ES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Erakundeen</a:t>
            </a:r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arteko</a:t>
            </a:r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artikulazioa</a:t>
            </a:r>
            <a:endParaRPr lang="es-E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3.- </a:t>
            </a:r>
            <a:r>
              <a:rPr lang="es-ES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Sistemaren</a:t>
            </a:r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gobernantza</a:t>
            </a:r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/>
            <a:endParaRPr lang="es-E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4.- </a:t>
            </a:r>
            <a:r>
              <a:rPr lang="es-ES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Enpleguaren</a:t>
            </a:r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arloan</a:t>
            </a:r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esku</a:t>
            </a:r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hartzen</a:t>
            </a:r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duten</a:t>
            </a:r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eragile</a:t>
            </a:r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guztien</a:t>
            </a:r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parte-</a:t>
            </a:r>
            <a:r>
              <a:rPr lang="es-ES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hartzea</a:t>
            </a:r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/>
            <a:endParaRPr lang="es-E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5.- Lanbide </a:t>
            </a:r>
            <a:r>
              <a:rPr lang="es-ES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eraldatzea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/>
            <a:endParaRPr lang="es-E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6.- Berrikuntza eta </a:t>
            </a:r>
            <a:r>
              <a:rPr lang="es-ES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Ebaluazioa</a:t>
            </a:r>
            <a:endParaRPr lang="es-ES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416496" y="6453336"/>
            <a:ext cx="5760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>
                <a:latin typeface="Arial" panose="020B0604020202020204" pitchFamily="34" charset="0"/>
                <a:cs typeface="Arial" panose="020B0604020202020204" pitchFamily="34" charset="0"/>
              </a:rPr>
              <a:t>31</a:t>
            </a:r>
          </a:p>
        </p:txBody>
      </p:sp>
    </p:spTree>
    <p:extLst>
      <p:ext uri="{BB962C8B-B14F-4D97-AF65-F5344CB8AC3E}">
        <p14:creationId xmlns:p14="http://schemas.microsoft.com/office/powerpoint/2010/main" val="117345126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lipse 8"/>
          <p:cNvSpPr/>
          <p:nvPr/>
        </p:nvSpPr>
        <p:spPr>
          <a:xfrm>
            <a:off x="416496" y="1412776"/>
            <a:ext cx="8784976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Elipse 7"/>
          <p:cNvSpPr/>
          <p:nvPr/>
        </p:nvSpPr>
        <p:spPr>
          <a:xfrm>
            <a:off x="2862438" y="3209543"/>
            <a:ext cx="4176464" cy="144016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072E19-B846-45EF-986E-0CAB79B6EEF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14099" y="1693198"/>
            <a:ext cx="9289032" cy="4248472"/>
          </a:xfrm>
        </p:spPr>
        <p:txBody>
          <a:bodyPr/>
          <a:lstStyle/>
          <a:p>
            <a:pPr marL="0" indent="0" algn="ctr">
              <a:lnSpc>
                <a:spcPct val="110000"/>
              </a:lnSpc>
              <a:spcBef>
                <a:spcPts val="800"/>
              </a:spcBef>
              <a:buClr>
                <a:schemeClr val="accent1">
                  <a:lumMod val="50000"/>
                </a:schemeClr>
              </a:buClr>
              <a:buSzPct val="100000"/>
              <a:buNone/>
            </a:pPr>
            <a:r>
              <a:rPr lang="es-ES" sz="3200" b="1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Zuzenbide</a:t>
            </a:r>
            <a:r>
              <a:rPr lang="es-ES" sz="32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s-ES" sz="3200" b="1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pribatuko</a:t>
            </a:r>
            <a:r>
              <a:rPr lang="es-ES" sz="32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s-ES" sz="3200" b="1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erakunde</a:t>
            </a:r>
            <a:r>
              <a:rPr lang="es-ES" sz="32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s-ES" sz="3200" b="1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publiko</a:t>
            </a:r>
            <a:r>
              <a:rPr lang="es-ES" sz="32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s-ES" sz="3200" b="1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bihurtzea</a:t>
            </a:r>
            <a:endParaRPr lang="es-ES" sz="3200" b="1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10000"/>
              </a:lnSpc>
              <a:spcBef>
                <a:spcPts val="800"/>
              </a:spcBef>
              <a:buClr>
                <a:schemeClr val="accent1">
                  <a:lumMod val="50000"/>
                </a:schemeClr>
              </a:buClr>
              <a:buSzPct val="100000"/>
              <a:buNone/>
            </a:pPr>
            <a:endParaRPr lang="es-ES" sz="3200" b="1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  <a:sym typeface="Gill Sans" charset="0"/>
            </a:endParaRPr>
          </a:p>
          <a:p>
            <a:pPr marL="0" indent="0" algn="ctr">
              <a:lnSpc>
                <a:spcPct val="110000"/>
              </a:lnSpc>
              <a:spcBef>
                <a:spcPts val="800"/>
              </a:spcBef>
              <a:buClr>
                <a:schemeClr val="accent1">
                  <a:lumMod val="50000"/>
                </a:schemeClr>
              </a:buClr>
              <a:buSzPct val="100000"/>
              <a:buNone/>
            </a:pPr>
            <a:r>
              <a:rPr lang="es-ES" sz="32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Gill Sans" charset="0"/>
              </a:rPr>
              <a:t>Programa-</a:t>
            </a:r>
            <a:r>
              <a:rPr lang="es-ES" sz="3200" b="1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Gill Sans" charset="0"/>
              </a:rPr>
              <a:t>kontratua</a:t>
            </a:r>
            <a:endParaRPr lang="es-ES" sz="3200" b="1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  <a:sym typeface="Gill Sans" charset="0"/>
            </a:endParaRPr>
          </a:p>
          <a:p>
            <a:pPr marL="0" indent="0">
              <a:lnSpc>
                <a:spcPct val="110000"/>
              </a:lnSpc>
              <a:spcBef>
                <a:spcPts val="800"/>
              </a:spcBef>
              <a:buClr>
                <a:schemeClr val="accent1">
                  <a:lumMod val="50000"/>
                </a:schemeClr>
              </a:buClr>
              <a:buSzPct val="100000"/>
              <a:buNone/>
            </a:pPr>
            <a:endParaRPr lang="es-ES" sz="3200" dirty="0">
              <a:solidFill>
                <a:schemeClr val="tx2"/>
              </a:solidFill>
              <a:latin typeface="Calibri" panose="020F0502020204030204" pitchFamily="34" charset="0"/>
              <a:ea typeface="Times New Roman" panose="02020603050405020304" pitchFamily="18" charset="0"/>
              <a:cs typeface="ヒラギノ角ゴ ProN W3" charset="0"/>
              <a:sym typeface="Gill Sans" charset="0"/>
            </a:endParaRPr>
          </a:p>
        </p:txBody>
      </p:sp>
      <p:sp>
        <p:nvSpPr>
          <p:cNvPr id="5" name="Titulua 1">
            <a:extLst>
              <a:ext uri="{FF2B5EF4-FFF2-40B4-BE49-F238E27FC236}">
                <a16:creationId xmlns:a16="http://schemas.microsoft.com/office/drawing/2014/main" id="{966A46A9-7D18-49C6-A239-8E1B66B7BE8B}"/>
              </a:ext>
            </a:extLst>
          </p:cNvPr>
          <p:cNvSpPr txBox="1">
            <a:spLocks/>
          </p:cNvSpPr>
          <p:nvPr/>
        </p:nvSpPr>
        <p:spPr>
          <a:xfrm>
            <a:off x="-67" y="0"/>
            <a:ext cx="9906001" cy="83671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7355" tIns="33677" rIns="67355" bIns="33677" anchor="ctr"/>
          <a:lstStyle>
            <a:defPPr>
              <a:defRPr lang="en-US"/>
            </a:defPPr>
            <a:lvl1pPr eaLnBrk="1" hangingPunct="1"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1" hangingPunct="1">
              <a:defRPr sz="5900"/>
            </a:lvl2pPr>
            <a:lvl3pPr eaLnBrk="1" hangingPunct="1">
              <a:defRPr sz="5900"/>
            </a:lvl3pPr>
            <a:lvl4pPr eaLnBrk="1" hangingPunct="1">
              <a:defRPr sz="5900"/>
            </a:lvl4pPr>
            <a:lvl5pPr eaLnBrk="1" hangingPunct="1">
              <a:defRPr sz="5900"/>
            </a:lvl5pPr>
            <a:lvl6pPr marL="336774" algn="ctr" fontAlgn="base">
              <a:spcBef>
                <a:spcPct val="0"/>
              </a:spcBef>
              <a:spcAft>
                <a:spcPct val="0"/>
              </a:spcAft>
              <a:defRPr sz="5900"/>
            </a:lvl6pPr>
            <a:lvl7pPr marL="673547" algn="ctr" fontAlgn="base">
              <a:spcBef>
                <a:spcPct val="0"/>
              </a:spcBef>
              <a:spcAft>
                <a:spcPct val="0"/>
              </a:spcAft>
              <a:defRPr sz="5900"/>
            </a:lvl7pPr>
            <a:lvl8pPr marL="1010321" algn="ctr" fontAlgn="base">
              <a:spcBef>
                <a:spcPct val="0"/>
              </a:spcBef>
              <a:spcAft>
                <a:spcPct val="0"/>
              </a:spcAft>
              <a:defRPr sz="5900"/>
            </a:lvl8pPr>
            <a:lvl9pPr marL="1347094" algn="ctr" fontAlgn="base">
              <a:spcBef>
                <a:spcPct val="0"/>
              </a:spcBef>
              <a:spcAft>
                <a:spcPct val="0"/>
              </a:spcAft>
              <a:defRPr sz="5900"/>
            </a:lvl9pPr>
          </a:lstStyle>
          <a:p>
            <a:endParaRPr lang="eu-ES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DE57057F-8F97-4473-AD23-8E8E1D67B35E}"/>
              </a:ext>
            </a:extLst>
          </p:cNvPr>
          <p:cNvSpPr txBox="1"/>
          <p:nvPr/>
        </p:nvSpPr>
        <p:spPr>
          <a:xfrm>
            <a:off x="2720752" y="156746"/>
            <a:ext cx="46757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5.- LANBIDE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3520" y="5761649"/>
            <a:ext cx="1632008" cy="914855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416496" y="6430283"/>
            <a:ext cx="5760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>
                <a:latin typeface="Arial" panose="020B0604020202020204" pitchFamily="34" charset="0"/>
                <a:cs typeface="Arial" panose="020B0604020202020204" pitchFamily="34" charset="0"/>
              </a:rPr>
              <a:t>32</a:t>
            </a:r>
          </a:p>
        </p:txBody>
      </p:sp>
    </p:spTree>
    <p:extLst>
      <p:ext uri="{BB962C8B-B14F-4D97-AF65-F5344CB8AC3E}">
        <p14:creationId xmlns:p14="http://schemas.microsoft.com/office/powerpoint/2010/main" val="269220546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072E19-B846-45EF-986E-0CAB79B6EEF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32519" y="1113745"/>
            <a:ext cx="8280921" cy="5148572"/>
          </a:xfrm>
        </p:spPr>
        <p:txBody>
          <a:bodyPr/>
          <a:lstStyle/>
          <a:p>
            <a:pPr marL="0" indent="0" algn="ctr">
              <a:lnSpc>
                <a:spcPct val="110000"/>
              </a:lnSpc>
              <a:spcBef>
                <a:spcPts val="800"/>
              </a:spcBef>
              <a:buClr>
                <a:schemeClr val="accent1">
                  <a:lumMod val="50000"/>
                </a:schemeClr>
              </a:buClr>
              <a:buSzPct val="100000"/>
              <a:buNone/>
            </a:pPr>
            <a:r>
              <a:rPr lang="es-ES" sz="32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  <a:sym typeface="Gill Sans" charset="0"/>
              </a:rPr>
              <a:t>Programa-</a:t>
            </a:r>
            <a:r>
              <a:rPr lang="es-ES" sz="3200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  <a:sym typeface="Gill Sans" charset="0"/>
              </a:rPr>
              <a:t>kontratua</a:t>
            </a:r>
            <a:endParaRPr lang="es-ES" sz="32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  <a:sym typeface="Gill Sans" charset="0"/>
            </a:endParaRPr>
          </a:p>
          <a:p>
            <a:pPr marL="0" indent="0" algn="ctr">
              <a:lnSpc>
                <a:spcPct val="110000"/>
              </a:lnSpc>
              <a:spcBef>
                <a:spcPts val="800"/>
              </a:spcBef>
              <a:buClr>
                <a:schemeClr val="accent1">
                  <a:lumMod val="50000"/>
                </a:schemeClr>
              </a:buClr>
              <a:buSzPct val="100000"/>
              <a:buNone/>
            </a:pPr>
            <a:r>
              <a:rPr lang="es-ES" sz="2000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  <a:sym typeface="Gill Sans" charset="0"/>
              </a:rPr>
              <a:t>Edukiak</a:t>
            </a:r>
            <a:endParaRPr lang="es-ES" sz="20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  <a:sym typeface="Gill Sans" charset="0"/>
            </a:endParaRPr>
          </a:p>
          <a:p>
            <a:pPr marL="457200" indent="-457200" algn="just">
              <a:buFont typeface="+mj-lt"/>
              <a:buAutoNum type="alphaLcParenR"/>
            </a:pPr>
            <a:r>
              <a:rPr lang="es-ES" sz="24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Gill Sans" charset="0"/>
              </a:rPr>
              <a:t>Erakundearen</a:t>
            </a:r>
            <a:r>
              <a:rPr lang="es-ES" sz="24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Gill Sans" charset="0"/>
              </a:rPr>
              <a:t> </a:t>
            </a:r>
            <a:r>
              <a:rPr lang="es-ES" sz="24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Gill Sans" charset="0"/>
              </a:rPr>
              <a:t>helburuak</a:t>
            </a:r>
            <a:r>
              <a:rPr lang="es-ES" sz="24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Gill Sans" charset="0"/>
              </a:rPr>
              <a:t>.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es-ES" sz="24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Gill Sans" charset="0"/>
              </a:rPr>
              <a:t>Helburuak</a:t>
            </a:r>
            <a:r>
              <a:rPr lang="es-ES" sz="24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Gill Sans" charset="0"/>
              </a:rPr>
              <a:t> </a:t>
            </a:r>
            <a:r>
              <a:rPr lang="es-ES" sz="24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Gill Sans" charset="0"/>
              </a:rPr>
              <a:t>lortzeko</a:t>
            </a:r>
            <a:r>
              <a:rPr lang="es-ES" sz="24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Gill Sans" charset="0"/>
              </a:rPr>
              <a:t> </a:t>
            </a:r>
            <a:r>
              <a:rPr lang="es-ES" sz="24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Gill Sans" charset="0"/>
              </a:rPr>
              <a:t>beharrezkoak</a:t>
            </a:r>
            <a:r>
              <a:rPr lang="es-ES" sz="24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Gill Sans" charset="0"/>
              </a:rPr>
              <a:t> </a:t>
            </a:r>
            <a:r>
              <a:rPr lang="es-ES" sz="24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Gill Sans" charset="0"/>
              </a:rPr>
              <a:t>diren</a:t>
            </a:r>
            <a:r>
              <a:rPr lang="es-ES" sz="24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Gill Sans" charset="0"/>
              </a:rPr>
              <a:t> </a:t>
            </a:r>
            <a:r>
              <a:rPr lang="es-ES" sz="24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Gill Sans" charset="0"/>
              </a:rPr>
              <a:t>planak</a:t>
            </a:r>
            <a:r>
              <a:rPr lang="es-ES" sz="24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Gill Sans" charset="0"/>
              </a:rPr>
              <a:t> eta </a:t>
            </a:r>
            <a:r>
              <a:rPr lang="es-ES" sz="24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Gill Sans" charset="0"/>
              </a:rPr>
              <a:t>horien</a:t>
            </a:r>
            <a:r>
              <a:rPr lang="es-ES" sz="24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Gill Sans" charset="0"/>
              </a:rPr>
              <a:t> </a:t>
            </a:r>
            <a:r>
              <a:rPr lang="es-ES" sz="24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Gill Sans" charset="0"/>
              </a:rPr>
              <a:t>kostu</a:t>
            </a:r>
            <a:r>
              <a:rPr lang="es-ES" sz="24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Gill Sans" charset="0"/>
              </a:rPr>
              <a:t> </a:t>
            </a:r>
            <a:r>
              <a:rPr lang="es-ES" sz="24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Gill Sans" charset="0"/>
              </a:rPr>
              <a:t>zenbatetsia</a:t>
            </a:r>
            <a:r>
              <a:rPr lang="es-ES" sz="24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Gill Sans" charset="0"/>
              </a:rPr>
              <a:t>.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es-ES" sz="24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Gill Sans" charset="0"/>
              </a:rPr>
              <a:t>Administrazioak</a:t>
            </a:r>
            <a:r>
              <a:rPr lang="es-ES" sz="24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Gill Sans" charset="0"/>
              </a:rPr>
              <a:t> </a:t>
            </a:r>
            <a:r>
              <a:rPr lang="es-ES" sz="24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Gill Sans" charset="0"/>
              </a:rPr>
              <a:t>emandako</a:t>
            </a:r>
            <a:r>
              <a:rPr lang="es-ES" sz="24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Gill Sans" charset="0"/>
              </a:rPr>
              <a:t> </a:t>
            </a:r>
            <a:r>
              <a:rPr lang="es-ES" sz="24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Gill Sans" charset="0"/>
              </a:rPr>
              <a:t>finantzaketa</a:t>
            </a:r>
            <a:r>
              <a:rPr lang="es-ES" sz="24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Gill Sans" charset="0"/>
              </a:rPr>
              <a:t>.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es-ES" sz="24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Gill Sans" charset="0"/>
              </a:rPr>
              <a:t>Betekizunak</a:t>
            </a:r>
            <a:r>
              <a:rPr lang="es-ES" sz="24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Gill Sans" charset="0"/>
              </a:rPr>
              <a:t> eta </a:t>
            </a:r>
            <a:r>
              <a:rPr lang="es-ES" sz="24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Gill Sans" charset="0"/>
              </a:rPr>
              <a:t>kontrol-prozedura</a:t>
            </a:r>
            <a:r>
              <a:rPr lang="es-ES" sz="24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Gill Sans" charset="0"/>
              </a:rPr>
              <a:t>.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es-ES" sz="24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Gill Sans" charset="0"/>
              </a:rPr>
              <a:t>Lortutako</a:t>
            </a:r>
            <a:r>
              <a:rPr lang="es-ES" sz="24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Gill Sans" charset="0"/>
              </a:rPr>
              <a:t> </a:t>
            </a:r>
            <a:r>
              <a:rPr lang="es-ES" sz="24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Gill Sans" charset="0"/>
              </a:rPr>
              <a:t>emaitzak</a:t>
            </a:r>
            <a:r>
              <a:rPr lang="es-ES" sz="24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Gill Sans" charset="0"/>
              </a:rPr>
              <a:t> </a:t>
            </a:r>
            <a:r>
              <a:rPr lang="es-ES" sz="24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Gill Sans" charset="0"/>
              </a:rPr>
              <a:t>ebaluatzeko</a:t>
            </a:r>
            <a:r>
              <a:rPr lang="es-ES" sz="24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Gill Sans" charset="0"/>
              </a:rPr>
              <a:t> </a:t>
            </a:r>
            <a:r>
              <a:rPr lang="es-ES" sz="24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Gill Sans" charset="0"/>
              </a:rPr>
              <a:t>adierazleak</a:t>
            </a:r>
            <a:r>
              <a:rPr lang="es-ES" sz="24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Gill Sans" charset="0"/>
              </a:rPr>
              <a:t> eta </a:t>
            </a:r>
            <a:r>
              <a:rPr lang="es-ES" sz="24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Gill Sans" charset="0"/>
              </a:rPr>
              <a:t>ezarritako</a:t>
            </a:r>
            <a:r>
              <a:rPr lang="es-ES" sz="24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Gill Sans" charset="0"/>
              </a:rPr>
              <a:t> </a:t>
            </a:r>
            <a:r>
              <a:rPr lang="es-ES" sz="24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Gill Sans" charset="0"/>
              </a:rPr>
              <a:t>helburuen</a:t>
            </a:r>
            <a:r>
              <a:rPr lang="es-ES" sz="24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Gill Sans" charset="0"/>
              </a:rPr>
              <a:t> </a:t>
            </a:r>
            <a:r>
              <a:rPr lang="es-ES" sz="24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Gill Sans" charset="0"/>
              </a:rPr>
              <a:t>betetze-mailari</a:t>
            </a:r>
            <a:r>
              <a:rPr lang="es-ES" sz="24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Gill Sans" charset="0"/>
              </a:rPr>
              <a:t> </a:t>
            </a:r>
            <a:r>
              <a:rPr lang="es-ES" sz="24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Gill Sans" charset="0"/>
              </a:rPr>
              <a:t>lotutako</a:t>
            </a:r>
            <a:r>
              <a:rPr lang="es-ES" sz="24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Gill Sans" charset="0"/>
              </a:rPr>
              <a:t> </a:t>
            </a:r>
            <a:r>
              <a:rPr lang="es-ES" sz="24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Gill Sans" charset="0"/>
              </a:rPr>
              <a:t>ondorioak</a:t>
            </a:r>
            <a:r>
              <a:rPr lang="es-ES" sz="24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Gill Sans" charset="0"/>
              </a:rPr>
              <a:t> </a:t>
            </a:r>
            <a:r>
              <a:rPr lang="es-ES" sz="24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Gill Sans" charset="0"/>
              </a:rPr>
              <a:t>zehaztea</a:t>
            </a:r>
            <a:r>
              <a:rPr lang="es-ES" sz="24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Gill Sans" charset="0"/>
              </a:rPr>
              <a:t>.</a:t>
            </a:r>
          </a:p>
          <a:p>
            <a:pPr marL="0" indent="0" algn="ctr">
              <a:buNone/>
            </a:pPr>
            <a:r>
              <a:rPr lang="es-ES" sz="28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Gill Sans" charset="0"/>
              </a:rPr>
              <a:t>4 </a:t>
            </a:r>
            <a:r>
              <a:rPr lang="es-ES" sz="28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Gill Sans" charset="0"/>
              </a:rPr>
              <a:t>urterako</a:t>
            </a:r>
            <a:r>
              <a:rPr lang="es-ES" sz="28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Gill Sans" charset="0"/>
              </a:rPr>
              <a:t> </a:t>
            </a:r>
            <a:r>
              <a:rPr lang="es-ES" sz="2800" dirty="0" err="1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Gill Sans" charset="0"/>
              </a:rPr>
              <a:t>balioko</a:t>
            </a:r>
            <a:r>
              <a:rPr lang="es-ES" sz="28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Gill Sans" charset="0"/>
              </a:rPr>
              <a:t> du.</a:t>
            </a:r>
          </a:p>
          <a:p>
            <a:pPr algn="ctr">
              <a:lnSpc>
                <a:spcPct val="110000"/>
              </a:lnSpc>
              <a:spcBef>
                <a:spcPts val="800"/>
              </a:spcBef>
              <a:buClr>
                <a:schemeClr val="accent1">
                  <a:lumMod val="50000"/>
                </a:schemeClr>
              </a:buClr>
              <a:buSzPct val="100000"/>
            </a:pPr>
            <a:endParaRPr lang="es-ES" sz="3200" dirty="0">
              <a:latin typeface="Arial" panose="020B0604020202020204" pitchFamily="34" charset="0"/>
              <a:cs typeface="Arial" panose="020B0604020202020204" pitchFamily="34" charset="0"/>
              <a:sym typeface="Gill Sans" charset="0"/>
            </a:endParaRPr>
          </a:p>
          <a:p>
            <a:pPr marL="0" indent="0">
              <a:lnSpc>
                <a:spcPct val="110000"/>
              </a:lnSpc>
              <a:spcBef>
                <a:spcPts val="800"/>
              </a:spcBef>
              <a:buClr>
                <a:schemeClr val="accent1">
                  <a:lumMod val="50000"/>
                </a:schemeClr>
              </a:buClr>
              <a:buSzPct val="100000"/>
              <a:buNone/>
            </a:pPr>
            <a:endParaRPr lang="es-ES" sz="4800" dirty="0">
              <a:latin typeface="Arial" panose="020B0604020202020204" pitchFamily="34" charset="0"/>
              <a:cs typeface="Times New Roman" panose="02020603050405020304" pitchFamily="18" charset="0"/>
              <a:sym typeface="Gill Sans" charset="0"/>
            </a:endParaRPr>
          </a:p>
        </p:txBody>
      </p:sp>
      <p:sp>
        <p:nvSpPr>
          <p:cNvPr id="5" name="Titulua 1">
            <a:extLst>
              <a:ext uri="{FF2B5EF4-FFF2-40B4-BE49-F238E27FC236}">
                <a16:creationId xmlns:a16="http://schemas.microsoft.com/office/drawing/2014/main" id="{966A46A9-7D18-49C6-A239-8E1B66B7BE8B}"/>
              </a:ext>
            </a:extLst>
          </p:cNvPr>
          <p:cNvSpPr txBox="1">
            <a:spLocks/>
          </p:cNvSpPr>
          <p:nvPr/>
        </p:nvSpPr>
        <p:spPr>
          <a:xfrm>
            <a:off x="-67" y="0"/>
            <a:ext cx="9906001" cy="83671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7355" tIns="33677" rIns="67355" bIns="33677" anchor="ctr"/>
          <a:lstStyle>
            <a:defPPr>
              <a:defRPr lang="en-US"/>
            </a:defPPr>
            <a:lvl1pPr eaLnBrk="1" hangingPunct="1"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1" hangingPunct="1">
              <a:defRPr sz="5900"/>
            </a:lvl2pPr>
            <a:lvl3pPr eaLnBrk="1" hangingPunct="1">
              <a:defRPr sz="5900"/>
            </a:lvl3pPr>
            <a:lvl4pPr eaLnBrk="1" hangingPunct="1">
              <a:defRPr sz="5900"/>
            </a:lvl4pPr>
            <a:lvl5pPr eaLnBrk="1" hangingPunct="1">
              <a:defRPr sz="5900"/>
            </a:lvl5pPr>
            <a:lvl6pPr marL="336774" algn="ctr" fontAlgn="base">
              <a:spcBef>
                <a:spcPct val="0"/>
              </a:spcBef>
              <a:spcAft>
                <a:spcPct val="0"/>
              </a:spcAft>
              <a:defRPr sz="5900"/>
            </a:lvl6pPr>
            <a:lvl7pPr marL="673547" algn="ctr" fontAlgn="base">
              <a:spcBef>
                <a:spcPct val="0"/>
              </a:spcBef>
              <a:spcAft>
                <a:spcPct val="0"/>
              </a:spcAft>
              <a:defRPr sz="5900"/>
            </a:lvl7pPr>
            <a:lvl8pPr marL="1010321" algn="ctr" fontAlgn="base">
              <a:spcBef>
                <a:spcPct val="0"/>
              </a:spcBef>
              <a:spcAft>
                <a:spcPct val="0"/>
              </a:spcAft>
              <a:defRPr sz="5900"/>
            </a:lvl8pPr>
            <a:lvl9pPr marL="1347094" algn="ctr" fontAlgn="base">
              <a:spcBef>
                <a:spcPct val="0"/>
              </a:spcBef>
              <a:spcAft>
                <a:spcPct val="0"/>
              </a:spcAft>
              <a:defRPr sz="5900"/>
            </a:lvl9pPr>
          </a:lstStyle>
          <a:p>
            <a:endParaRPr lang="eu-ES" sz="2800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DE57057F-8F97-4473-AD23-8E8E1D67B35E}"/>
              </a:ext>
            </a:extLst>
          </p:cNvPr>
          <p:cNvSpPr txBox="1"/>
          <p:nvPr/>
        </p:nvSpPr>
        <p:spPr>
          <a:xfrm>
            <a:off x="2720752" y="190399"/>
            <a:ext cx="46757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5.- LANBIDE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3520" y="5761649"/>
            <a:ext cx="1632008" cy="914855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416496" y="6453336"/>
            <a:ext cx="5760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>
                <a:latin typeface="Arial" panose="020B0604020202020204" pitchFamily="34" charset="0"/>
                <a:cs typeface="Arial" panose="020B0604020202020204" pitchFamily="34" charset="0"/>
              </a:rPr>
              <a:t>33</a:t>
            </a:r>
          </a:p>
        </p:txBody>
      </p:sp>
      <p:sp>
        <p:nvSpPr>
          <p:cNvPr id="8" name="Flecha derecha 7"/>
          <p:cNvSpPr/>
          <p:nvPr/>
        </p:nvSpPr>
        <p:spPr>
          <a:xfrm>
            <a:off x="1424608" y="5589240"/>
            <a:ext cx="79208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847333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ulua 1">
            <a:extLst>
              <a:ext uri="{FF2B5EF4-FFF2-40B4-BE49-F238E27FC236}">
                <a16:creationId xmlns:a16="http://schemas.microsoft.com/office/drawing/2014/main" id="{966A46A9-7D18-49C6-A239-8E1B66B7BE8B}"/>
              </a:ext>
            </a:extLst>
          </p:cNvPr>
          <p:cNvSpPr txBox="1">
            <a:spLocks/>
          </p:cNvSpPr>
          <p:nvPr/>
        </p:nvSpPr>
        <p:spPr>
          <a:xfrm>
            <a:off x="-67" y="0"/>
            <a:ext cx="9906001" cy="83671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7355" tIns="33677" rIns="67355" bIns="33677" anchor="ctr"/>
          <a:lstStyle>
            <a:defPPr>
              <a:defRPr lang="en-US"/>
            </a:defPPr>
            <a:lvl1pPr eaLnBrk="1" hangingPunct="1"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1" hangingPunct="1">
              <a:defRPr sz="5900"/>
            </a:lvl2pPr>
            <a:lvl3pPr eaLnBrk="1" hangingPunct="1">
              <a:defRPr sz="5900"/>
            </a:lvl3pPr>
            <a:lvl4pPr eaLnBrk="1" hangingPunct="1">
              <a:defRPr sz="5900"/>
            </a:lvl4pPr>
            <a:lvl5pPr eaLnBrk="1" hangingPunct="1">
              <a:defRPr sz="5900"/>
            </a:lvl5pPr>
            <a:lvl6pPr marL="336774" algn="ctr" fontAlgn="base">
              <a:spcBef>
                <a:spcPct val="0"/>
              </a:spcBef>
              <a:spcAft>
                <a:spcPct val="0"/>
              </a:spcAft>
              <a:defRPr sz="5900"/>
            </a:lvl6pPr>
            <a:lvl7pPr marL="673547" algn="ctr" fontAlgn="base">
              <a:spcBef>
                <a:spcPct val="0"/>
              </a:spcBef>
              <a:spcAft>
                <a:spcPct val="0"/>
              </a:spcAft>
              <a:defRPr sz="5900"/>
            </a:lvl7pPr>
            <a:lvl8pPr marL="1010321" algn="ctr" fontAlgn="base">
              <a:spcBef>
                <a:spcPct val="0"/>
              </a:spcBef>
              <a:spcAft>
                <a:spcPct val="0"/>
              </a:spcAft>
              <a:defRPr sz="5900"/>
            </a:lvl8pPr>
            <a:lvl9pPr marL="1347094" algn="ctr" fontAlgn="base">
              <a:spcBef>
                <a:spcPct val="0"/>
              </a:spcBef>
              <a:spcAft>
                <a:spcPct val="0"/>
              </a:spcAft>
              <a:defRPr sz="5900"/>
            </a:lvl9pPr>
          </a:lstStyle>
          <a:p>
            <a:endParaRPr lang="eu-ES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DE57057F-8F97-4473-AD23-8E8E1D67B35E}"/>
              </a:ext>
            </a:extLst>
          </p:cNvPr>
          <p:cNvSpPr txBox="1"/>
          <p:nvPr/>
        </p:nvSpPr>
        <p:spPr>
          <a:xfrm>
            <a:off x="776535" y="156746"/>
            <a:ext cx="85831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LEGEAREN JARDUERA-EREMUAK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3520" y="5761649"/>
            <a:ext cx="1632008" cy="914855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1280592" y="1037195"/>
            <a:ext cx="835292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1.- </a:t>
            </a:r>
            <a:r>
              <a:rPr lang="es-ES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Enplegu-politika</a:t>
            </a:r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aktiboak</a:t>
            </a:r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/>
            <a:endParaRPr lang="es-ES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2.- </a:t>
            </a:r>
            <a:r>
              <a:rPr lang="es-ES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Erakundeen</a:t>
            </a:r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arteko</a:t>
            </a:r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artikulazioa</a:t>
            </a:r>
            <a:endParaRPr lang="es-E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3.- </a:t>
            </a:r>
            <a:r>
              <a:rPr lang="es-ES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Sistemaren</a:t>
            </a:r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gobernantza</a:t>
            </a:r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/>
            <a:endParaRPr lang="es-E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4.- </a:t>
            </a:r>
            <a:r>
              <a:rPr lang="es-ES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Enpleguaren</a:t>
            </a:r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arloan</a:t>
            </a:r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esku</a:t>
            </a:r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hartzen</a:t>
            </a:r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duten</a:t>
            </a:r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eragile</a:t>
            </a:r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guztien</a:t>
            </a:r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parte-</a:t>
            </a:r>
            <a:r>
              <a:rPr lang="es-ES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hartzea</a:t>
            </a:r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/>
            <a:endParaRPr lang="es-E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5.- Lanbide </a:t>
            </a:r>
            <a:r>
              <a:rPr lang="es-ES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eraldatzea</a:t>
            </a:r>
            <a:r>
              <a:rPr lang="es-E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/>
            <a:endParaRPr lang="es-E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6.- Berrikuntza eta </a:t>
            </a:r>
            <a:r>
              <a:rPr lang="es-ES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Ebaluazioa</a:t>
            </a:r>
            <a:endParaRPr lang="es-ES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416496" y="6453336"/>
            <a:ext cx="5760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>
                <a:latin typeface="Arial" panose="020B0604020202020204" pitchFamily="34" charset="0"/>
                <a:cs typeface="Arial" panose="020B0604020202020204" pitchFamily="34" charset="0"/>
              </a:rPr>
              <a:t>34</a:t>
            </a:r>
          </a:p>
        </p:txBody>
      </p:sp>
    </p:spTree>
    <p:extLst>
      <p:ext uri="{BB962C8B-B14F-4D97-AF65-F5344CB8AC3E}">
        <p14:creationId xmlns:p14="http://schemas.microsoft.com/office/powerpoint/2010/main" val="204922099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072E19-B846-45EF-986E-0CAB79B6EEF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32520" y="1187371"/>
            <a:ext cx="8280920" cy="5489133"/>
          </a:xfrm>
        </p:spPr>
        <p:txBody>
          <a:bodyPr/>
          <a:lstStyle/>
          <a:p>
            <a:pPr marL="0" indent="0">
              <a:buNone/>
            </a:pPr>
            <a:endParaRPr lang="es-ES" b="1" dirty="0"/>
          </a:p>
          <a:p>
            <a:pPr algn="just">
              <a:spcAft>
                <a:spcPts val="1200"/>
              </a:spcAft>
            </a:pPr>
            <a:r>
              <a:rPr lang="es-ES" sz="3200" dirty="0" err="1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ヒラギノ角ゴ ProN W3" charset="0"/>
                <a:sym typeface="Gill Sans" charset="0"/>
              </a:rPr>
              <a:t>Politika</a:t>
            </a:r>
            <a:r>
              <a:rPr lang="es-ES" sz="32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ヒラギノ角ゴ ProN W3" charset="0"/>
                <a:sym typeface="Gill Sans" charset="0"/>
              </a:rPr>
              <a:t> </a:t>
            </a:r>
            <a:r>
              <a:rPr lang="es-ES" sz="3200" dirty="0" err="1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ヒラギノ角ゴ ProN W3" charset="0"/>
                <a:sym typeface="Gill Sans" charset="0"/>
              </a:rPr>
              <a:t>publikoen</a:t>
            </a:r>
            <a:r>
              <a:rPr lang="es-ES" sz="32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ヒラギノ角ゴ ProN W3" charset="0"/>
                <a:sym typeface="Gill Sans" charset="0"/>
              </a:rPr>
              <a:t> </a:t>
            </a:r>
            <a:r>
              <a:rPr lang="es-ES" sz="3200" dirty="0" err="1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ヒラギノ角ゴ ProN W3" charset="0"/>
                <a:sym typeface="Gill Sans" charset="0"/>
              </a:rPr>
              <a:t>ebaluazio</a:t>
            </a:r>
            <a:r>
              <a:rPr lang="es-ES" sz="32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ヒラギノ角ゴ ProN W3" charset="0"/>
                <a:sym typeface="Gill Sans" charset="0"/>
              </a:rPr>
              <a:t> </a:t>
            </a:r>
            <a:r>
              <a:rPr lang="es-ES" sz="3200" dirty="0" err="1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ヒラギノ角ゴ ProN W3" charset="0"/>
                <a:sym typeface="Gill Sans" charset="0"/>
              </a:rPr>
              <a:t>independentearen</a:t>
            </a:r>
            <a:r>
              <a:rPr lang="es-ES" sz="32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ヒラギノ角ゴ ProN W3" charset="0"/>
                <a:sym typeface="Gill Sans" charset="0"/>
              </a:rPr>
              <a:t> </a:t>
            </a:r>
            <a:r>
              <a:rPr lang="es-ES" sz="3200" dirty="0" err="1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ヒラギノ角ゴ ProN W3" charset="0"/>
                <a:sym typeface="Gill Sans" charset="0"/>
              </a:rPr>
              <a:t>aldeko</a:t>
            </a:r>
            <a:r>
              <a:rPr lang="es-ES" sz="32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ヒラギノ角ゴ ProN W3" charset="0"/>
                <a:sym typeface="Gill Sans" charset="0"/>
              </a:rPr>
              <a:t> </a:t>
            </a:r>
            <a:r>
              <a:rPr lang="es-ES" sz="3200" dirty="0" err="1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ヒラギノ角ゴ ProN W3" charset="0"/>
                <a:sym typeface="Gill Sans" charset="0"/>
              </a:rPr>
              <a:t>apustua</a:t>
            </a:r>
            <a:endParaRPr lang="es-ES" sz="3200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ヒラギノ角ゴ ProN W3" charset="0"/>
              <a:sym typeface="Gill Sans" charset="0"/>
            </a:endParaRPr>
          </a:p>
          <a:p>
            <a:pPr algn="just">
              <a:spcAft>
                <a:spcPts val="1200"/>
              </a:spcAft>
            </a:pPr>
            <a:r>
              <a:rPr lang="es-ES" sz="3200" dirty="0" err="1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ヒラギノ角ゴ ProN W3" charset="0"/>
                <a:sym typeface="Gill Sans" charset="0"/>
              </a:rPr>
              <a:t>Ikerketa</a:t>
            </a:r>
            <a:r>
              <a:rPr lang="es-ES" sz="32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ヒラギノ角ゴ ProN W3" charset="0"/>
                <a:sym typeface="Gill Sans" charset="0"/>
              </a:rPr>
              <a:t>- eta Berrikuntza-</a:t>
            </a:r>
            <a:r>
              <a:rPr lang="es-ES" sz="3200" dirty="0" err="1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ヒラギノ角ゴ ProN W3" charset="0"/>
                <a:sym typeface="Gill Sans" charset="0"/>
              </a:rPr>
              <a:t>ekintzak</a:t>
            </a:r>
            <a:r>
              <a:rPr lang="es-ES" sz="32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ヒラギノ角ゴ ProN W3" charset="0"/>
                <a:sym typeface="Gill Sans" charset="0"/>
              </a:rPr>
              <a:t> </a:t>
            </a:r>
            <a:r>
              <a:rPr lang="es-ES" sz="3200" dirty="0" err="1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ヒラギノ角ゴ ProN W3" charset="0"/>
                <a:sym typeface="Gill Sans" charset="0"/>
              </a:rPr>
              <a:t>sustatzea</a:t>
            </a:r>
            <a:r>
              <a:rPr lang="es-ES" sz="32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ヒラギノ角ゴ ProN W3" charset="0"/>
                <a:sym typeface="Gill Sans" charset="0"/>
              </a:rPr>
              <a:t>.</a:t>
            </a:r>
          </a:p>
          <a:p>
            <a:pPr algn="just">
              <a:spcAft>
                <a:spcPts val="1200"/>
              </a:spcAft>
            </a:pPr>
            <a:r>
              <a:rPr lang="es-ES" sz="3200" dirty="0" err="1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ヒラギノ角ゴ ProN W3" charset="0"/>
                <a:sym typeface="Gill Sans" charset="0"/>
              </a:rPr>
              <a:t>Enplegu</a:t>
            </a:r>
            <a:r>
              <a:rPr lang="es-ES" sz="32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ヒラギノ角ゴ ProN W3" charset="0"/>
                <a:sym typeface="Gill Sans" charset="0"/>
              </a:rPr>
              <a:t> eta </a:t>
            </a:r>
            <a:r>
              <a:rPr lang="es-ES" sz="3200" dirty="0" err="1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ヒラギノ角ゴ ProN W3" charset="0"/>
                <a:sym typeface="Gill Sans" charset="0"/>
              </a:rPr>
              <a:t>Gizarteratze</a:t>
            </a:r>
            <a:r>
              <a:rPr lang="es-ES" sz="32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ヒラギノ角ゴ ProN W3" charset="0"/>
                <a:sym typeface="Gill Sans" charset="0"/>
              </a:rPr>
              <a:t> </a:t>
            </a:r>
            <a:r>
              <a:rPr lang="es-ES" sz="3200" dirty="0" err="1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ヒラギノ角ゴ ProN W3" charset="0"/>
                <a:sym typeface="Gill Sans" charset="0"/>
              </a:rPr>
              <a:t>Politiken</a:t>
            </a:r>
            <a:r>
              <a:rPr lang="es-ES" sz="32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ヒラギノ角ゴ ProN W3" charset="0"/>
                <a:sym typeface="Gill Sans" charset="0"/>
              </a:rPr>
              <a:t> </a:t>
            </a:r>
            <a:r>
              <a:rPr lang="es-ES" sz="3200" dirty="0" err="1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ヒラギノ角ゴ ProN W3" charset="0"/>
                <a:sym typeface="Gill Sans" charset="0"/>
              </a:rPr>
              <a:t>Ebaluazio</a:t>
            </a:r>
            <a:r>
              <a:rPr lang="es-ES" sz="32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ヒラギノ角ゴ ProN W3" charset="0"/>
                <a:sym typeface="Gill Sans" charset="0"/>
              </a:rPr>
              <a:t> </a:t>
            </a:r>
            <a:r>
              <a:rPr lang="es-ES" sz="3200" dirty="0" err="1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ヒラギノ角ゴ ProN W3" charset="0"/>
                <a:sym typeface="Gill Sans" charset="0"/>
              </a:rPr>
              <a:t>Organoari</a:t>
            </a:r>
            <a:r>
              <a:rPr lang="es-ES" sz="32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ヒラギノ角ゴ ProN W3" charset="0"/>
                <a:sym typeface="Gill Sans" charset="0"/>
              </a:rPr>
              <a:t> </a:t>
            </a:r>
            <a:r>
              <a:rPr lang="es-ES" sz="3200" dirty="0" err="1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ヒラギノ角ゴ ProN W3" charset="0"/>
                <a:sym typeface="Gill Sans" charset="0"/>
              </a:rPr>
              <a:t>dagokio</a:t>
            </a:r>
            <a:r>
              <a:rPr lang="es-ES" sz="32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ヒラギノ角ゴ ProN W3" charset="0"/>
                <a:sym typeface="Gill Sans" charset="0"/>
              </a:rPr>
              <a:t> </a:t>
            </a:r>
            <a:r>
              <a:rPr lang="es-ES" sz="3200" dirty="0" err="1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ヒラギノ角ゴ ProN W3" charset="0"/>
                <a:sym typeface="Gill Sans" charset="0"/>
              </a:rPr>
              <a:t>ebaluazio-ekintzak</a:t>
            </a:r>
            <a:r>
              <a:rPr lang="es-ES" sz="32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ヒラギノ角ゴ ProN W3" charset="0"/>
                <a:sym typeface="Gill Sans" charset="0"/>
              </a:rPr>
              <a:t> </a:t>
            </a:r>
            <a:r>
              <a:rPr lang="es-ES" sz="3200" dirty="0" err="1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ヒラギノ角ゴ ProN W3" charset="0"/>
                <a:sym typeface="Gill Sans" charset="0"/>
              </a:rPr>
              <a:t>egitea</a:t>
            </a:r>
            <a:r>
              <a:rPr lang="es-ES" sz="32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ヒラギノ角ゴ ProN W3" charset="0"/>
                <a:sym typeface="Gill Sans" charset="0"/>
              </a:rPr>
              <a:t>.</a:t>
            </a:r>
          </a:p>
          <a:p>
            <a:pPr marL="0" indent="0" algn="just">
              <a:spcAft>
                <a:spcPts val="1200"/>
              </a:spcAft>
              <a:buNone/>
            </a:pPr>
            <a:br>
              <a:rPr lang="es-ES" sz="3200" dirty="0"/>
            </a:br>
            <a:endParaRPr lang="es-ES" sz="3200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ヒラギノ角ゴ ProN W3" charset="0"/>
              <a:sym typeface="Gill Sans" charset="0"/>
            </a:endParaRPr>
          </a:p>
          <a:p>
            <a:pPr marL="0" indent="0">
              <a:buNone/>
            </a:pPr>
            <a:endParaRPr lang="es-E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endParaRPr lang="es-E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S" sz="2800" dirty="0"/>
              <a:t> 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s-ES" sz="3300" dirty="0">
              <a:latin typeface="Arial" panose="020B0604020202020204" pitchFamily="34" charset="0"/>
              <a:cs typeface="Times New Roman" panose="02020603050405020304" pitchFamily="18" charset="0"/>
              <a:sym typeface="Gill Sans" charset="0"/>
            </a:endParaRPr>
          </a:p>
        </p:txBody>
      </p:sp>
      <p:sp>
        <p:nvSpPr>
          <p:cNvPr id="5" name="Titulua 1">
            <a:extLst>
              <a:ext uri="{FF2B5EF4-FFF2-40B4-BE49-F238E27FC236}">
                <a16:creationId xmlns:a16="http://schemas.microsoft.com/office/drawing/2014/main" id="{966A46A9-7D18-49C6-A239-8E1B66B7BE8B}"/>
              </a:ext>
            </a:extLst>
          </p:cNvPr>
          <p:cNvSpPr txBox="1">
            <a:spLocks/>
          </p:cNvSpPr>
          <p:nvPr/>
        </p:nvSpPr>
        <p:spPr>
          <a:xfrm>
            <a:off x="-67" y="0"/>
            <a:ext cx="9906001" cy="83671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7355" tIns="33677" rIns="67355" bIns="33677" anchor="ctr"/>
          <a:lstStyle>
            <a:defPPr>
              <a:defRPr lang="en-US"/>
            </a:defPPr>
            <a:lvl1pPr eaLnBrk="1" hangingPunct="1"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1" hangingPunct="1">
              <a:defRPr sz="5900"/>
            </a:lvl2pPr>
            <a:lvl3pPr eaLnBrk="1" hangingPunct="1">
              <a:defRPr sz="5900"/>
            </a:lvl3pPr>
            <a:lvl4pPr eaLnBrk="1" hangingPunct="1">
              <a:defRPr sz="5900"/>
            </a:lvl4pPr>
            <a:lvl5pPr eaLnBrk="1" hangingPunct="1">
              <a:defRPr sz="5900"/>
            </a:lvl5pPr>
            <a:lvl6pPr marL="336774" algn="ctr" fontAlgn="base">
              <a:spcBef>
                <a:spcPct val="0"/>
              </a:spcBef>
              <a:spcAft>
                <a:spcPct val="0"/>
              </a:spcAft>
              <a:defRPr sz="5900"/>
            </a:lvl6pPr>
            <a:lvl7pPr marL="673547" algn="ctr" fontAlgn="base">
              <a:spcBef>
                <a:spcPct val="0"/>
              </a:spcBef>
              <a:spcAft>
                <a:spcPct val="0"/>
              </a:spcAft>
              <a:defRPr sz="5900"/>
            </a:lvl7pPr>
            <a:lvl8pPr marL="1010321" algn="ctr" fontAlgn="base">
              <a:spcBef>
                <a:spcPct val="0"/>
              </a:spcBef>
              <a:spcAft>
                <a:spcPct val="0"/>
              </a:spcAft>
              <a:defRPr sz="5900"/>
            </a:lvl8pPr>
            <a:lvl9pPr marL="1347094" algn="ctr" fontAlgn="base">
              <a:spcBef>
                <a:spcPct val="0"/>
              </a:spcBef>
              <a:spcAft>
                <a:spcPct val="0"/>
              </a:spcAft>
              <a:defRPr sz="5900"/>
            </a:lvl9pPr>
          </a:lstStyle>
          <a:p>
            <a:endParaRPr lang="eu-ES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DE57057F-8F97-4473-AD23-8E8E1D67B35E}"/>
              </a:ext>
            </a:extLst>
          </p:cNvPr>
          <p:cNvSpPr txBox="1"/>
          <p:nvPr/>
        </p:nvSpPr>
        <p:spPr>
          <a:xfrm>
            <a:off x="1640632" y="116632"/>
            <a:ext cx="66967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6.- BERRIKUNTZA ETA EBALUAZIOA</a:t>
            </a:r>
          </a:p>
          <a:p>
            <a:endParaRPr lang="es-E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3520" y="5761649"/>
            <a:ext cx="1632008" cy="914855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416496" y="6453336"/>
            <a:ext cx="5760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>
                <a:latin typeface="Arial" panose="020B0604020202020204" pitchFamily="34" charset="0"/>
                <a:cs typeface="Arial" panose="020B0604020202020204" pitchFamily="34" charset="0"/>
              </a:rPr>
              <a:t>35</a:t>
            </a:r>
          </a:p>
        </p:txBody>
      </p:sp>
    </p:spTree>
    <p:extLst>
      <p:ext uri="{BB962C8B-B14F-4D97-AF65-F5344CB8AC3E}">
        <p14:creationId xmlns:p14="http://schemas.microsoft.com/office/powerpoint/2010/main" val="194930137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2783175" y="2967335"/>
            <a:ext cx="4339650" cy="923330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Eskerrik</a:t>
            </a:r>
            <a:r>
              <a:rPr lang="es-E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s-E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asko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9237" y="5301208"/>
            <a:ext cx="6867525" cy="135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126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DE8948-7A27-402E-BF52-450F166C9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472" y="908720"/>
            <a:ext cx="8914433" cy="708829"/>
          </a:xfrm>
        </p:spPr>
        <p:txBody>
          <a:bodyPr/>
          <a:lstStyle/>
          <a:p>
            <a:pPr marL="365125" indent="-365125">
              <a:buClr>
                <a:schemeClr val="accent1">
                  <a:lumMod val="50000"/>
                </a:schemeClr>
              </a:buClr>
            </a:pPr>
            <a:r>
              <a:rPr lang="es-ES" sz="1800" b="1" cap="small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1.- </a:t>
            </a:r>
            <a:r>
              <a:rPr lang="es-ES" sz="1800" b="1" cap="small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" charset="0"/>
              </a:rPr>
              <a:t>ERREKTORETZA-MAILAK ETA OINARRIZKO MAILAK BADUTE LEHENDIK DAGOEN EUSKARRI-ESPARRU BAT : </a:t>
            </a:r>
          </a:p>
        </p:txBody>
      </p:sp>
      <p:sp>
        <p:nvSpPr>
          <p:cNvPr id="4" name="Titulua 1">
            <a:extLst>
              <a:ext uri="{FF2B5EF4-FFF2-40B4-BE49-F238E27FC236}">
                <a16:creationId xmlns:a16="http://schemas.microsoft.com/office/drawing/2014/main" id="{B1BFEF05-4EA5-4211-8EA7-9EEFA334355A}"/>
              </a:ext>
            </a:extLst>
          </p:cNvPr>
          <p:cNvSpPr txBox="1">
            <a:spLocks/>
          </p:cNvSpPr>
          <p:nvPr/>
        </p:nvSpPr>
        <p:spPr>
          <a:xfrm>
            <a:off x="0" y="-39188"/>
            <a:ext cx="9906000" cy="82546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7355" tIns="33677" rIns="67355" bIns="33677" anchor="ctr"/>
          <a:lstStyle>
            <a:defPPr>
              <a:defRPr lang="en-US"/>
            </a:defPPr>
            <a:lvl1pPr eaLnBrk="1" hangingPunct="1"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1" hangingPunct="1">
              <a:defRPr sz="5900"/>
            </a:lvl2pPr>
            <a:lvl3pPr eaLnBrk="1" hangingPunct="1">
              <a:defRPr sz="5900"/>
            </a:lvl3pPr>
            <a:lvl4pPr eaLnBrk="1" hangingPunct="1">
              <a:defRPr sz="5900"/>
            </a:lvl4pPr>
            <a:lvl5pPr eaLnBrk="1" hangingPunct="1">
              <a:defRPr sz="5900"/>
            </a:lvl5pPr>
            <a:lvl6pPr marL="336774" algn="ctr" fontAlgn="base">
              <a:spcBef>
                <a:spcPct val="0"/>
              </a:spcBef>
              <a:spcAft>
                <a:spcPct val="0"/>
              </a:spcAft>
              <a:defRPr sz="5900"/>
            </a:lvl6pPr>
            <a:lvl7pPr marL="673547" algn="ctr" fontAlgn="base">
              <a:spcBef>
                <a:spcPct val="0"/>
              </a:spcBef>
              <a:spcAft>
                <a:spcPct val="0"/>
              </a:spcAft>
              <a:defRPr sz="5900"/>
            </a:lvl7pPr>
            <a:lvl8pPr marL="1010321" algn="ctr" fontAlgn="base">
              <a:spcBef>
                <a:spcPct val="0"/>
              </a:spcBef>
              <a:spcAft>
                <a:spcPct val="0"/>
              </a:spcAft>
              <a:defRPr sz="5900"/>
            </a:lvl8pPr>
            <a:lvl9pPr marL="1347094" algn="ctr" fontAlgn="base">
              <a:spcBef>
                <a:spcPct val="0"/>
              </a:spcBef>
              <a:spcAft>
                <a:spcPct val="0"/>
              </a:spcAft>
              <a:defRPr sz="5900"/>
            </a:lvl9pPr>
          </a:lstStyle>
          <a:p>
            <a:r>
              <a:rPr lang="es-ES" dirty="0"/>
              <a:t>4.2. SISTEMAREN GOBERNANTZAREN ERAIKUNTZAN AURRERA EGINEZ</a:t>
            </a:r>
            <a:endParaRPr lang="eu-ES" dirty="0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E96B048E-FD1F-4928-A2D1-CC83B24B48B5}"/>
              </a:ext>
            </a:extLst>
          </p:cNvPr>
          <p:cNvSpPr txBox="1">
            <a:spLocks/>
          </p:cNvSpPr>
          <p:nvPr/>
        </p:nvSpPr>
        <p:spPr>
          <a:xfrm>
            <a:off x="495783" y="1385515"/>
            <a:ext cx="8914433" cy="1251397"/>
          </a:xfrm>
          <a:prstGeom prst="rect">
            <a:avLst/>
          </a:prstGeom>
        </p:spPr>
        <p:txBody>
          <a:bodyPr lIns="67355" tIns="33677" rIns="67355" bIns="33677" anchor="ctr"/>
          <a:lstStyle>
            <a:lvl1pPr algn="l" defTabSz="673547" rtl="0" eaLnBrk="1" latinLnBrk="0" hangingPunct="1">
              <a:spcBef>
                <a:spcPct val="0"/>
              </a:spcBef>
              <a:buNone/>
              <a:defRPr sz="2700" kern="1200">
                <a:solidFill>
                  <a:schemeClr val="tx1"/>
                </a:solidFill>
                <a:latin typeface="Helvetica Light"/>
                <a:ea typeface="+mj-ea"/>
                <a:cs typeface="+mj-cs"/>
              </a:defRPr>
            </a:lvl1pPr>
          </a:lstStyle>
          <a:p>
            <a:pPr marL="285750" indent="-285750" fontAlgn="auto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Maila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Errektorea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Enplegu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Saila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eta 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Gizarte-elkarrizketarako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mahaia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eskumen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eta 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aholku-oinarri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gisa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hurrenez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hurren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marL="285750" indent="-285750" fontAlgn="auto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OINARRIZKO 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maila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Enplegu-foroa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jarraipena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egiteko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gune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eta 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egituratu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eta 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hobetu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beharreko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topagune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gisa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C2B2AF29-7ED2-4AFC-8CDB-7FB881285EA0}"/>
              </a:ext>
            </a:extLst>
          </p:cNvPr>
          <p:cNvSpPr txBox="1">
            <a:spLocks/>
          </p:cNvSpPr>
          <p:nvPr/>
        </p:nvSpPr>
        <p:spPr>
          <a:xfrm>
            <a:off x="200472" y="2609651"/>
            <a:ext cx="8914433" cy="708829"/>
          </a:xfrm>
          <a:prstGeom prst="rect">
            <a:avLst/>
          </a:prstGeom>
        </p:spPr>
        <p:txBody>
          <a:bodyPr lIns="67355" tIns="33677" rIns="67355" bIns="33677" anchor="ctr"/>
          <a:lstStyle>
            <a:lvl1pPr algn="l" defTabSz="673547" rtl="0" eaLnBrk="1" latinLnBrk="0" hangingPunct="1">
              <a:spcBef>
                <a:spcPct val="0"/>
              </a:spcBef>
              <a:buNone/>
              <a:defRPr sz="2700" kern="1200">
                <a:solidFill>
                  <a:schemeClr val="tx1"/>
                </a:solidFill>
                <a:latin typeface="Helvetica Light"/>
                <a:ea typeface="+mj-ea"/>
                <a:cs typeface="+mj-cs"/>
              </a:defRPr>
            </a:lvl1pPr>
          </a:lstStyle>
          <a:p>
            <a:pPr marL="365125" indent="-365125" fontAlgn="auto">
              <a:spcAft>
                <a:spcPts val="0"/>
              </a:spcAft>
              <a:buClr>
                <a:schemeClr val="accent1">
                  <a:lumMod val="50000"/>
                </a:schemeClr>
              </a:buClr>
            </a:pPr>
            <a:r>
              <a:rPr lang="es-ES" sz="1800" b="1" cap="small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2.- </a:t>
            </a:r>
            <a:r>
              <a:rPr lang="es-ES" sz="1800" b="1" cap="small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KUDEAKETA- ETA GAUZATZE-MAILA (</a:t>
            </a:r>
            <a:r>
              <a:rPr lang="es-ES" sz="1800" b="1" cap="small" dirty="0" err="1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tarteko</a:t>
            </a:r>
            <a:r>
              <a:rPr lang="es-ES" sz="1800" b="1" cap="small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s-ES" sz="1800" b="1" cap="small" dirty="0" err="1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maila</a:t>
            </a:r>
            <a:r>
              <a:rPr lang="es-ES" sz="1800" b="1" cap="small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): KOGOBERNANTZARAKO FUNTSEZKO ESPAZIOA: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7245E99E-A39D-4686-A5B4-EBEB3900EE6C}"/>
              </a:ext>
            </a:extLst>
          </p:cNvPr>
          <p:cNvSpPr txBox="1">
            <a:spLocks/>
          </p:cNvSpPr>
          <p:nvPr/>
        </p:nvSpPr>
        <p:spPr>
          <a:xfrm>
            <a:off x="648225" y="3113707"/>
            <a:ext cx="8914433" cy="1251397"/>
          </a:xfrm>
          <a:prstGeom prst="rect">
            <a:avLst/>
          </a:prstGeom>
        </p:spPr>
        <p:txBody>
          <a:bodyPr lIns="67355" tIns="33677" rIns="67355" bIns="33677" anchor="ctr"/>
          <a:lstStyle>
            <a:lvl1pPr algn="l" defTabSz="673547" rtl="0" eaLnBrk="1" latinLnBrk="0" hangingPunct="1">
              <a:spcBef>
                <a:spcPct val="0"/>
              </a:spcBef>
              <a:buNone/>
              <a:defRPr sz="2700" kern="1200">
                <a:solidFill>
                  <a:schemeClr val="tx1"/>
                </a:solidFill>
                <a:latin typeface="Helvetica Light"/>
                <a:ea typeface="+mj-ea"/>
                <a:cs typeface="+mj-cs"/>
              </a:defRPr>
            </a:lvl1pPr>
          </a:lstStyle>
          <a:p>
            <a:pPr marL="285750" indent="-285750" fontAlgn="auto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Maila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zabal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askotariko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eta 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lauso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horretan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kokatzen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da 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lan-erronka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handia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marL="285750" indent="-285750" fontAlgn="auto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Hor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egiten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du 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zer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eta 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Nola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egiten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da 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hori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? 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Garrantzi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berezia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hartzen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dute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kogobernantzari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dagokionez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erregistro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guztietan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Lankidetza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; 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koordinazioa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eta 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tresnak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elkarrekin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sortzea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edo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elkarrekin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definitzea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837FE8EB-1898-49B4-A28E-4C460DF11F61}"/>
              </a:ext>
            </a:extLst>
          </p:cNvPr>
          <p:cNvSpPr txBox="1">
            <a:spLocks/>
          </p:cNvSpPr>
          <p:nvPr/>
        </p:nvSpPr>
        <p:spPr>
          <a:xfrm>
            <a:off x="200472" y="4445043"/>
            <a:ext cx="8914433" cy="360040"/>
          </a:xfrm>
          <a:prstGeom prst="rect">
            <a:avLst/>
          </a:prstGeom>
        </p:spPr>
        <p:txBody>
          <a:bodyPr lIns="67355" tIns="33677" rIns="67355" bIns="33677" anchor="ctr"/>
          <a:lstStyle>
            <a:lvl1pPr algn="l" defTabSz="673547" rtl="0" eaLnBrk="1" latinLnBrk="0" hangingPunct="1">
              <a:spcBef>
                <a:spcPct val="0"/>
              </a:spcBef>
              <a:buNone/>
              <a:defRPr sz="2700" kern="1200">
                <a:solidFill>
                  <a:schemeClr val="tx1"/>
                </a:solidFill>
                <a:latin typeface="Helvetica Ligh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buClr>
                <a:schemeClr val="accent1">
                  <a:lumMod val="50000"/>
                </a:schemeClr>
              </a:buClr>
            </a:pPr>
            <a:endParaRPr lang="es-ES" sz="1800" b="1" cap="small" dirty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buClr>
                <a:schemeClr val="accent1">
                  <a:lumMod val="50000"/>
                </a:schemeClr>
              </a:buClr>
            </a:pPr>
            <a:r>
              <a:rPr lang="es-ES" sz="1800" b="1" cap="small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3.- </a:t>
            </a:r>
            <a:r>
              <a:rPr lang="es-ES" sz="1800" b="1" cap="small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ENPLEGUAREN GOBERNANTZAREN ALDEKO HITZARMENA</a:t>
            </a:r>
            <a:br>
              <a:rPr lang="es-ES" sz="1800" dirty="0"/>
            </a:br>
            <a:br>
              <a:rPr lang="es-ES" sz="1800" cap="small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lang="es-ES" sz="1800" dirty="0">
              <a:ln w="0"/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FEEC0A20-49E3-4698-B172-0FA1D4723170}"/>
              </a:ext>
            </a:extLst>
          </p:cNvPr>
          <p:cNvSpPr txBox="1">
            <a:spLocks/>
          </p:cNvSpPr>
          <p:nvPr/>
        </p:nvSpPr>
        <p:spPr>
          <a:xfrm>
            <a:off x="632520" y="4481047"/>
            <a:ext cx="8914433" cy="820161"/>
          </a:xfrm>
          <a:prstGeom prst="rect">
            <a:avLst/>
          </a:prstGeom>
        </p:spPr>
        <p:txBody>
          <a:bodyPr lIns="67355" tIns="33677" rIns="67355" bIns="33677" anchor="ctr"/>
          <a:lstStyle>
            <a:lvl1pPr algn="l" defTabSz="673547" rtl="0" eaLnBrk="1" latinLnBrk="0" hangingPunct="1">
              <a:spcBef>
                <a:spcPct val="0"/>
              </a:spcBef>
              <a:buNone/>
              <a:defRPr sz="2700" kern="1200">
                <a:solidFill>
                  <a:schemeClr val="tx1"/>
                </a:solidFill>
                <a:latin typeface="Helvetica Light"/>
                <a:ea typeface="+mj-ea"/>
                <a:cs typeface="+mj-cs"/>
              </a:defRPr>
            </a:lvl1pPr>
          </a:lstStyle>
          <a:p>
            <a:pPr marL="285750" indent="-285750" fontAlgn="auto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Eragileen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arteko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koordinaziorako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eta 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osagarritasunerako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dei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orokorrari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erantzuteko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beharra</a:t>
            </a:r>
            <a:endParaRPr lang="es-ES" sz="1500" dirty="0">
              <a:ln w="0"/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C194EE12-2040-4693-8104-63B7856BC361}"/>
              </a:ext>
            </a:extLst>
          </p:cNvPr>
          <p:cNvSpPr txBox="1">
            <a:spLocks/>
          </p:cNvSpPr>
          <p:nvPr/>
        </p:nvSpPr>
        <p:spPr>
          <a:xfrm>
            <a:off x="200472" y="5229200"/>
            <a:ext cx="8914433" cy="360040"/>
          </a:xfrm>
          <a:prstGeom prst="rect">
            <a:avLst/>
          </a:prstGeom>
        </p:spPr>
        <p:txBody>
          <a:bodyPr lIns="67355" tIns="33677" rIns="67355" bIns="33677" anchor="ctr"/>
          <a:lstStyle>
            <a:lvl1pPr algn="l" defTabSz="673547" rtl="0" eaLnBrk="1" latinLnBrk="0" hangingPunct="1">
              <a:spcBef>
                <a:spcPct val="0"/>
              </a:spcBef>
              <a:buNone/>
              <a:defRPr sz="2700" kern="1200">
                <a:solidFill>
                  <a:schemeClr val="tx1"/>
                </a:solidFill>
                <a:latin typeface="Helvetica Ligh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buClr>
                <a:schemeClr val="accent1">
                  <a:lumMod val="50000"/>
                </a:schemeClr>
              </a:buClr>
            </a:pPr>
            <a:r>
              <a:rPr lang="es-ES" sz="1800" b="1" cap="small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4.- </a:t>
            </a:r>
            <a:r>
              <a:rPr lang="es-ES" sz="1800" b="1" cap="small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KUDEAKETA PROZESUAN</a:t>
            </a:r>
            <a:endParaRPr lang="es-ES" sz="1800" b="1" cap="small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A6F75C81-7281-46AA-B1B9-A053D879AAFA}"/>
              </a:ext>
            </a:extLst>
          </p:cNvPr>
          <p:cNvSpPr txBox="1">
            <a:spLocks/>
          </p:cNvSpPr>
          <p:nvPr/>
        </p:nvSpPr>
        <p:spPr>
          <a:xfrm>
            <a:off x="612901" y="5384467"/>
            <a:ext cx="8914433" cy="708829"/>
          </a:xfrm>
          <a:prstGeom prst="rect">
            <a:avLst/>
          </a:prstGeom>
        </p:spPr>
        <p:txBody>
          <a:bodyPr lIns="67355" tIns="33677" rIns="67355" bIns="33677" anchor="ctr"/>
          <a:lstStyle>
            <a:lvl1pPr algn="l" defTabSz="673547" rtl="0" eaLnBrk="1" latinLnBrk="0" hangingPunct="1">
              <a:spcBef>
                <a:spcPct val="0"/>
              </a:spcBef>
              <a:buNone/>
              <a:defRPr sz="2700" kern="1200">
                <a:solidFill>
                  <a:schemeClr val="tx1"/>
                </a:solidFill>
                <a:latin typeface="Helvetica Light"/>
                <a:ea typeface="+mj-ea"/>
                <a:cs typeface="+mj-cs"/>
              </a:defRPr>
            </a:lvl1pPr>
          </a:lstStyle>
          <a:p>
            <a:pPr marL="285750" indent="-285750" fontAlgn="auto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Pixkanaka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eraikitzea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“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Jan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dezagun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tarta </a:t>
            </a:r>
            <a:r>
              <a:rPr lang="es-ES" sz="1500" dirty="0" err="1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zatika</a:t>
            </a:r>
            <a:r>
              <a:rPr lang="es-ES" sz="15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”.</a:t>
            </a: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0650" y="5739818"/>
            <a:ext cx="1632008" cy="914855"/>
          </a:xfrm>
          <a:prstGeom prst="rect">
            <a:avLst/>
          </a:prstGeom>
        </p:spPr>
      </p:pic>
      <p:sp>
        <p:nvSpPr>
          <p:cNvPr id="13" name="CuadroTexto 12"/>
          <p:cNvSpPr txBox="1"/>
          <p:nvPr/>
        </p:nvSpPr>
        <p:spPr>
          <a:xfrm>
            <a:off x="438791" y="6237312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4279955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>
          <a:xfrm>
            <a:off x="236476" y="82210"/>
            <a:ext cx="9433048" cy="934675"/>
          </a:xfrm>
          <a:solidFill>
            <a:schemeClr val="accent1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E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ENPLEGUAREN LEGEAREN AURREPROIEKTUA</a:t>
            </a:r>
            <a:endParaRPr lang="eu-E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stuaren leku-marka 2"/>
          <p:cNvSpPr>
            <a:spLocks noGrp="1"/>
          </p:cNvSpPr>
          <p:nvPr>
            <p:ph type="body" sz="quarter" idx="11"/>
          </p:nvPr>
        </p:nvSpPr>
        <p:spPr>
          <a:xfrm>
            <a:off x="1352600" y="998869"/>
            <a:ext cx="7704856" cy="4860262"/>
          </a:xfrm>
        </p:spPr>
        <p:txBody>
          <a:bodyPr/>
          <a:lstStyle/>
          <a:p>
            <a:pPr marL="457200" lvl="0" indent="-457200" algn="ctr" defTabSz="914400">
              <a:spcBef>
                <a:spcPts val="0"/>
              </a:spcBef>
              <a:spcAft>
                <a:spcPts val="1417"/>
              </a:spcAft>
              <a:buSzPct val="45000"/>
              <a:buFont typeface="+mj-lt"/>
              <a:buAutoNum type="arabicPeriod"/>
            </a:pPr>
            <a:endParaRPr lang="es-ES" sz="2400" b="1" dirty="0">
              <a:solidFill>
                <a:prstClr val="black"/>
              </a:solidFill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  <a:p>
            <a:pPr lvl="0" algn="ctr" defTabSz="914400">
              <a:spcBef>
                <a:spcPts val="0"/>
              </a:spcBef>
              <a:spcAft>
                <a:spcPts val="1417"/>
              </a:spcAft>
              <a:buSzPct val="45000"/>
              <a:buFont typeface="Wingdings" panose="05000000000000000000" pitchFamily="2" charset="2"/>
              <a:buChar char="Ø"/>
            </a:pPr>
            <a:r>
              <a:rPr lang="es-ES" sz="2400" dirty="0" err="1">
                <a:solidFill>
                  <a:prstClr val="black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Hasteko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 </a:t>
            </a:r>
            <a:r>
              <a:rPr lang="es-ES" sz="2400" dirty="0" err="1">
                <a:solidFill>
                  <a:prstClr val="black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agindua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. 2022/01/28</a:t>
            </a:r>
          </a:p>
          <a:p>
            <a:pPr lvl="0" algn="ctr" defTabSz="914400">
              <a:spcBef>
                <a:spcPts val="0"/>
              </a:spcBef>
              <a:spcAft>
                <a:spcPts val="1417"/>
              </a:spcAft>
              <a:buSzPct val="45000"/>
              <a:buFont typeface="Wingdings" panose="05000000000000000000" pitchFamily="2" charset="2"/>
              <a:buChar char="Ø"/>
            </a:pPr>
            <a:r>
              <a:rPr lang="es-ES" sz="2400" dirty="0" err="1">
                <a:solidFill>
                  <a:prstClr val="black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Hasierako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 </a:t>
            </a:r>
            <a:r>
              <a:rPr lang="es-ES" sz="2400" dirty="0" err="1">
                <a:solidFill>
                  <a:prstClr val="black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onarpenaren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 </a:t>
            </a:r>
            <a:r>
              <a:rPr lang="es-ES" sz="2400" dirty="0" err="1">
                <a:solidFill>
                  <a:prstClr val="black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agindua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 2022/06/08</a:t>
            </a:r>
          </a:p>
          <a:p>
            <a:pPr lvl="0" algn="ctr" defTabSz="914400">
              <a:spcBef>
                <a:spcPts val="0"/>
              </a:spcBef>
              <a:spcAft>
                <a:spcPts val="1417"/>
              </a:spcAft>
              <a:buSzPct val="45000"/>
              <a:buFont typeface="Wingdings" panose="05000000000000000000" pitchFamily="2" charset="2"/>
              <a:buChar char="Ø"/>
            </a:pPr>
            <a:r>
              <a:rPr lang="es-ES" sz="2400" dirty="0" err="1">
                <a:solidFill>
                  <a:prstClr val="black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Kontsulta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 </a:t>
            </a:r>
            <a:r>
              <a:rPr lang="es-ES" sz="2400" dirty="0" err="1">
                <a:solidFill>
                  <a:prstClr val="black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publikoa</a:t>
            </a:r>
            <a:endParaRPr lang="es-ES" sz="2400" dirty="0">
              <a:solidFill>
                <a:prstClr val="black"/>
              </a:solidFill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  <a:p>
            <a:pPr lvl="0" algn="ctr" defTabSz="914400">
              <a:spcBef>
                <a:spcPts val="0"/>
              </a:spcBef>
              <a:spcAft>
                <a:spcPts val="1417"/>
              </a:spcAft>
              <a:buSzPct val="45000"/>
              <a:buFont typeface="Wingdings" panose="05000000000000000000" pitchFamily="2" charset="2"/>
              <a:buChar char="Ø"/>
            </a:pPr>
            <a:r>
              <a:rPr lang="es-ES" sz="2400" dirty="0" err="1">
                <a:solidFill>
                  <a:prstClr val="black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Sailen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 </a:t>
            </a:r>
            <a:r>
              <a:rPr lang="es-ES" sz="2400" dirty="0" err="1">
                <a:solidFill>
                  <a:prstClr val="black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arteko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 </a:t>
            </a:r>
            <a:r>
              <a:rPr lang="es-ES" sz="2400" dirty="0" err="1">
                <a:solidFill>
                  <a:prstClr val="black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txostenak</a:t>
            </a:r>
            <a:endParaRPr lang="es-ES" sz="2400" dirty="0">
              <a:solidFill>
                <a:prstClr val="black"/>
              </a:solidFill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  <a:p>
            <a:pPr lvl="0" algn="ctr" defTabSz="914400">
              <a:spcBef>
                <a:spcPts val="0"/>
              </a:spcBef>
              <a:spcAft>
                <a:spcPts val="1417"/>
              </a:spcAft>
              <a:buSzPct val="45000"/>
              <a:buFont typeface="Wingdings" panose="05000000000000000000" pitchFamily="2" charset="2"/>
              <a:buChar char="Ø"/>
            </a:pPr>
            <a:r>
              <a:rPr lang="es-ES" sz="2400" dirty="0" err="1">
                <a:solidFill>
                  <a:prstClr val="black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Gizarteratzeko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 </a:t>
            </a:r>
            <a:r>
              <a:rPr lang="es-ES" sz="2400" dirty="0" err="1">
                <a:solidFill>
                  <a:prstClr val="black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Euskal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 </a:t>
            </a:r>
            <a:r>
              <a:rPr lang="es-ES" sz="2400" dirty="0" err="1">
                <a:solidFill>
                  <a:prstClr val="black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Kontseilua</a:t>
            </a:r>
            <a:endParaRPr lang="es-ES" sz="2400" dirty="0">
              <a:solidFill>
                <a:prstClr val="black"/>
              </a:solidFill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  <a:p>
            <a:pPr lvl="0" algn="ctr" defTabSz="914400">
              <a:spcBef>
                <a:spcPts val="0"/>
              </a:spcBef>
              <a:spcAft>
                <a:spcPts val="1417"/>
              </a:spcAft>
              <a:buSzPct val="45000"/>
              <a:buFont typeface="Wingdings" panose="05000000000000000000" pitchFamily="2" charset="2"/>
              <a:buChar char="Ø"/>
            </a:pPr>
            <a:r>
              <a:rPr lang="es-ES" sz="2400" dirty="0" err="1">
                <a:solidFill>
                  <a:prstClr val="black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Tokiko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 </a:t>
            </a:r>
            <a:r>
              <a:rPr lang="es-ES" sz="2400" dirty="0" err="1">
                <a:solidFill>
                  <a:prstClr val="black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gobernuak</a:t>
            </a:r>
            <a:endParaRPr lang="es-ES" sz="2400" dirty="0">
              <a:solidFill>
                <a:prstClr val="black"/>
              </a:solidFill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  <a:p>
            <a:pPr lvl="0" algn="ctr" defTabSz="914400">
              <a:spcBef>
                <a:spcPts val="0"/>
              </a:spcBef>
              <a:spcAft>
                <a:spcPts val="1417"/>
              </a:spcAft>
              <a:buSzPct val="45000"/>
              <a:buFont typeface="Wingdings" panose="05000000000000000000" pitchFamily="2" charset="2"/>
              <a:buChar char="Ø"/>
            </a:pPr>
            <a:r>
              <a:rPr lang="es-ES" sz="2400" dirty="0" err="1">
                <a:solidFill>
                  <a:prstClr val="black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Ekonomia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 eta </a:t>
            </a:r>
            <a:r>
              <a:rPr lang="es-ES" sz="2400" dirty="0" err="1">
                <a:solidFill>
                  <a:prstClr val="black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Gizarte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 </a:t>
            </a:r>
            <a:r>
              <a:rPr lang="es-ES" sz="2400" dirty="0" err="1">
                <a:solidFill>
                  <a:prstClr val="black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Kontseilua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 eta Lan </a:t>
            </a:r>
            <a:r>
              <a:rPr lang="es-ES" sz="2400" dirty="0" err="1">
                <a:solidFill>
                  <a:prstClr val="black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Harremanen</a:t>
            </a: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 </a:t>
            </a:r>
            <a:r>
              <a:rPr lang="es-ES" sz="2400" dirty="0" err="1">
                <a:solidFill>
                  <a:prstClr val="black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Kontseilua</a:t>
            </a:r>
            <a:endParaRPr lang="es-ES" sz="2400" dirty="0">
              <a:solidFill>
                <a:prstClr val="black"/>
              </a:solidFill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  <a:p>
            <a:pPr lvl="0" algn="ctr" defTabSz="914400">
              <a:spcBef>
                <a:spcPts val="0"/>
              </a:spcBef>
              <a:spcAft>
                <a:spcPts val="1417"/>
              </a:spcAft>
              <a:buSzPct val="45000"/>
              <a:buFont typeface="Wingdings" panose="05000000000000000000" pitchFamily="2" charset="2"/>
              <a:buChar char="Ø"/>
            </a:pPr>
            <a:r>
              <a:rPr lang="es-ES" sz="2400" dirty="0">
                <a:solidFill>
                  <a:prstClr val="black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 </a:t>
            </a:r>
          </a:p>
          <a:p>
            <a:pPr lvl="0" algn="ctr" defTabSz="914400">
              <a:spcBef>
                <a:spcPts val="0"/>
              </a:spcBef>
              <a:spcAft>
                <a:spcPts val="1417"/>
              </a:spcAft>
              <a:buSzPct val="45000"/>
              <a:buFont typeface="Wingdings" panose="05000000000000000000" pitchFamily="2" charset="2"/>
              <a:buChar char="Ø"/>
            </a:pPr>
            <a:endParaRPr lang="es-ES" sz="2000" dirty="0">
              <a:solidFill>
                <a:prstClr val="black"/>
              </a:solidFill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  <a:p>
            <a:pPr lvl="0" algn="ctr" defTabSz="914400">
              <a:spcBef>
                <a:spcPts val="0"/>
              </a:spcBef>
              <a:spcAft>
                <a:spcPts val="1417"/>
              </a:spcAft>
              <a:buSzPct val="45000"/>
              <a:buFont typeface="Wingdings" panose="05000000000000000000" pitchFamily="2" charset="2"/>
              <a:buChar char="Ø"/>
            </a:pPr>
            <a:endParaRPr lang="es-ES" sz="2800" dirty="0">
              <a:solidFill>
                <a:prstClr val="black"/>
              </a:solidFill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  <a:p>
            <a:pPr lvl="0" algn="ctr" defTabSz="914400">
              <a:spcBef>
                <a:spcPts val="0"/>
              </a:spcBef>
              <a:spcAft>
                <a:spcPts val="1417"/>
              </a:spcAft>
              <a:buSzPct val="45000"/>
              <a:buFont typeface="Wingdings" panose="05000000000000000000" pitchFamily="2" charset="2"/>
              <a:buChar char="Ø"/>
            </a:pPr>
            <a:endParaRPr lang="es-ES" sz="2800" dirty="0">
              <a:solidFill>
                <a:prstClr val="black"/>
              </a:solidFill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  <a:p>
            <a:pPr marL="457200" indent="-457200" algn="ctr" defTabSz="914400">
              <a:spcBef>
                <a:spcPts val="0"/>
              </a:spcBef>
              <a:spcAft>
                <a:spcPts val="1417"/>
              </a:spcAft>
              <a:buSzPct val="45000"/>
              <a:buFont typeface="+mj-lt"/>
              <a:buAutoNum type="arabicPeriod"/>
            </a:pPr>
            <a:endParaRPr lang="es-ES" sz="2400" b="1" dirty="0">
              <a:solidFill>
                <a:prstClr val="black"/>
              </a:solidFill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  <a:p>
            <a:pPr algn="just" defTabSz="914400">
              <a:spcBef>
                <a:spcPts val="0"/>
              </a:spcBef>
              <a:spcAft>
                <a:spcPts val="1417"/>
              </a:spcAft>
              <a:buSzPct val="45000"/>
              <a:buFont typeface="Wingdings" panose="05000000000000000000" pitchFamily="2" charset="2"/>
              <a:buChar char="§"/>
            </a:pPr>
            <a:endParaRPr lang="es-ES" sz="2000" dirty="0">
              <a:solidFill>
                <a:prstClr val="black"/>
              </a:solidFill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  <a:p>
            <a:endParaRPr lang="eu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438791" y="6237312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/>
              <a:t>5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1352" y="5698233"/>
            <a:ext cx="1632008" cy="914855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 rot="21425375">
            <a:off x="472688" y="2922095"/>
            <a:ext cx="1958749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u-ES" sz="2400" dirty="0">
                <a:latin typeface="Arial" panose="020B0604020202020204" pitchFamily="34" charset="0"/>
                <a:cs typeface="Arial" panose="020B0604020202020204" pitchFamily="34" charset="0"/>
              </a:rPr>
              <a:t>Elkarrizketa sozialerako mahaia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841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>
          <a:xfrm>
            <a:off x="236476" y="82210"/>
            <a:ext cx="9433048" cy="934675"/>
          </a:xfrm>
          <a:solidFill>
            <a:schemeClr val="accent1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E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ENPLEGUAREN LEGEAREN AURREPROIEKTUA</a:t>
            </a:r>
            <a:endParaRPr lang="eu-E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stuaren leku-marka 2"/>
          <p:cNvSpPr>
            <a:spLocks noGrp="1"/>
          </p:cNvSpPr>
          <p:nvPr>
            <p:ph type="body" sz="quarter" idx="11"/>
          </p:nvPr>
        </p:nvSpPr>
        <p:spPr>
          <a:xfrm>
            <a:off x="1496616" y="1055704"/>
            <a:ext cx="7755710" cy="4842246"/>
          </a:xfrm>
        </p:spPr>
        <p:txBody>
          <a:bodyPr/>
          <a:lstStyle/>
          <a:p>
            <a:pPr marL="457200" lvl="0" indent="-457200" algn="ctr" defTabSz="914400">
              <a:spcBef>
                <a:spcPts val="0"/>
              </a:spcBef>
              <a:spcAft>
                <a:spcPts val="1417"/>
              </a:spcAft>
              <a:buSzPct val="45000"/>
              <a:buFont typeface="+mj-lt"/>
              <a:buAutoNum type="arabicPeriod"/>
            </a:pPr>
            <a:endParaRPr lang="es-ES" sz="2400" b="1" dirty="0">
              <a:solidFill>
                <a:prstClr val="black"/>
              </a:solidFill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  <a:p>
            <a:pPr marL="457200" lvl="0" indent="-457200" algn="ctr" defTabSz="914400">
              <a:spcBef>
                <a:spcPts val="0"/>
              </a:spcBef>
              <a:spcAft>
                <a:spcPts val="1417"/>
              </a:spcAft>
              <a:buSzPct val="45000"/>
              <a:buFont typeface="+mj-lt"/>
              <a:buAutoNum type="arabicPeriod"/>
            </a:pPr>
            <a:endParaRPr lang="es-ES" sz="2400" b="1" dirty="0">
              <a:solidFill>
                <a:prstClr val="black"/>
              </a:solidFill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  <a:p>
            <a:pPr marL="457200" lvl="0" indent="-457200" algn="ctr" defTabSz="914400">
              <a:spcBef>
                <a:spcPts val="0"/>
              </a:spcBef>
              <a:spcAft>
                <a:spcPts val="1417"/>
              </a:spcAft>
              <a:buSzPct val="45000"/>
              <a:buFont typeface="+mj-lt"/>
              <a:buAutoNum type="arabicPeriod"/>
            </a:pPr>
            <a:endParaRPr lang="es-ES" sz="2400" b="1" dirty="0">
              <a:solidFill>
                <a:prstClr val="black"/>
              </a:solidFill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  <a:p>
            <a:pPr lvl="0" algn="ctr" defTabSz="914400">
              <a:spcBef>
                <a:spcPts val="0"/>
              </a:spcBef>
              <a:spcAft>
                <a:spcPts val="1417"/>
              </a:spcAft>
              <a:buSzPct val="45000"/>
              <a:buFont typeface="Wingdings" panose="05000000000000000000" pitchFamily="2" charset="2"/>
              <a:buChar char="Ø"/>
            </a:pPr>
            <a:r>
              <a:rPr lang="es-ES" sz="2800" dirty="0" err="1">
                <a:solidFill>
                  <a:prstClr val="black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Kontrol</a:t>
            </a:r>
            <a:r>
              <a:rPr lang="es-ES" sz="2800" dirty="0">
                <a:solidFill>
                  <a:prstClr val="black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 </a:t>
            </a:r>
            <a:r>
              <a:rPr lang="es-ES" sz="2800" dirty="0" err="1">
                <a:solidFill>
                  <a:prstClr val="black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Ekonomikoko</a:t>
            </a:r>
            <a:r>
              <a:rPr lang="es-ES" sz="2800" dirty="0">
                <a:solidFill>
                  <a:prstClr val="black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 </a:t>
            </a:r>
            <a:r>
              <a:rPr lang="es-ES" sz="2800" dirty="0" err="1">
                <a:solidFill>
                  <a:prstClr val="black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Bulegoa</a:t>
            </a:r>
            <a:endParaRPr lang="es-ES" sz="2800" dirty="0">
              <a:solidFill>
                <a:prstClr val="black"/>
              </a:solidFill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  <a:p>
            <a:pPr lvl="0" algn="ctr" defTabSz="914400">
              <a:spcBef>
                <a:spcPts val="0"/>
              </a:spcBef>
              <a:spcAft>
                <a:spcPts val="1417"/>
              </a:spcAft>
              <a:buSzPct val="45000"/>
              <a:buFont typeface="Wingdings" panose="05000000000000000000" pitchFamily="2" charset="2"/>
              <a:buChar char="Ø"/>
            </a:pPr>
            <a:r>
              <a:rPr lang="es-ES" sz="2800" dirty="0" err="1">
                <a:solidFill>
                  <a:prstClr val="black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Euskadiko</a:t>
            </a:r>
            <a:r>
              <a:rPr lang="es-ES" sz="2800" dirty="0">
                <a:solidFill>
                  <a:prstClr val="black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 </a:t>
            </a:r>
            <a:r>
              <a:rPr lang="es-ES" sz="2800" dirty="0" err="1">
                <a:solidFill>
                  <a:prstClr val="black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Aholku</a:t>
            </a:r>
            <a:r>
              <a:rPr lang="es-ES" sz="2800" dirty="0">
                <a:solidFill>
                  <a:prstClr val="black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 </a:t>
            </a:r>
            <a:r>
              <a:rPr lang="es-ES" sz="2800" dirty="0" err="1">
                <a:solidFill>
                  <a:prstClr val="black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Batzorde</a:t>
            </a:r>
            <a:r>
              <a:rPr lang="es-ES" sz="2800" dirty="0">
                <a:solidFill>
                  <a:prstClr val="black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 </a:t>
            </a:r>
            <a:r>
              <a:rPr lang="es-ES" sz="2800" dirty="0" err="1">
                <a:solidFill>
                  <a:prstClr val="black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Juridikoa</a:t>
            </a:r>
            <a:endParaRPr lang="es-ES" sz="2800" dirty="0">
              <a:solidFill>
                <a:prstClr val="black"/>
              </a:solidFill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  <a:p>
            <a:pPr lvl="0" algn="ctr" defTabSz="914400">
              <a:spcBef>
                <a:spcPts val="0"/>
              </a:spcBef>
              <a:spcAft>
                <a:spcPts val="1417"/>
              </a:spcAft>
              <a:buSzPct val="45000"/>
              <a:buFont typeface="Wingdings" panose="05000000000000000000" pitchFamily="2" charset="2"/>
              <a:buChar char="Ø"/>
            </a:pPr>
            <a:r>
              <a:rPr lang="es-ES" sz="2800" dirty="0" err="1">
                <a:solidFill>
                  <a:prstClr val="black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Gobernu</a:t>
            </a:r>
            <a:r>
              <a:rPr lang="es-ES" sz="2800" dirty="0">
                <a:solidFill>
                  <a:prstClr val="black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 </a:t>
            </a:r>
            <a:r>
              <a:rPr lang="es-ES" sz="2800" dirty="0" err="1">
                <a:solidFill>
                  <a:prstClr val="black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Kontseiluaren</a:t>
            </a:r>
            <a:r>
              <a:rPr lang="es-ES" sz="2800" dirty="0">
                <a:solidFill>
                  <a:prstClr val="black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 </a:t>
            </a:r>
            <a:r>
              <a:rPr lang="es-ES" sz="2800" dirty="0" err="1">
                <a:solidFill>
                  <a:prstClr val="black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onarpena</a:t>
            </a:r>
            <a:endParaRPr lang="es-ES" sz="2800" dirty="0">
              <a:solidFill>
                <a:prstClr val="black"/>
              </a:solidFill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  <a:p>
            <a:pPr lvl="0" algn="ctr" defTabSz="914400">
              <a:spcBef>
                <a:spcPts val="0"/>
              </a:spcBef>
              <a:spcAft>
                <a:spcPts val="1417"/>
              </a:spcAft>
              <a:buSzPct val="45000"/>
              <a:buFont typeface="Wingdings" panose="05000000000000000000" pitchFamily="2" charset="2"/>
              <a:buChar char="Ø"/>
            </a:pPr>
            <a:r>
              <a:rPr lang="es-ES" sz="2800" dirty="0" err="1">
                <a:solidFill>
                  <a:prstClr val="black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Eusko</a:t>
            </a:r>
            <a:r>
              <a:rPr lang="es-ES" sz="2800" dirty="0">
                <a:solidFill>
                  <a:prstClr val="black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 </a:t>
            </a:r>
            <a:r>
              <a:rPr lang="es-ES" sz="2800" dirty="0" err="1">
                <a:solidFill>
                  <a:prstClr val="black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Legebiltzarra</a:t>
            </a:r>
            <a:endParaRPr lang="es-ES" sz="2000" dirty="0">
              <a:solidFill>
                <a:prstClr val="black"/>
              </a:solidFill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  <a:p>
            <a:pPr lvl="0" algn="ctr" defTabSz="914400">
              <a:spcBef>
                <a:spcPts val="0"/>
              </a:spcBef>
              <a:spcAft>
                <a:spcPts val="1417"/>
              </a:spcAft>
              <a:buSzPct val="45000"/>
              <a:buFont typeface="Wingdings" panose="05000000000000000000" pitchFamily="2" charset="2"/>
              <a:buChar char="Ø"/>
            </a:pPr>
            <a:endParaRPr lang="es-ES" sz="2800" dirty="0">
              <a:solidFill>
                <a:prstClr val="black"/>
              </a:solidFill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  <a:p>
            <a:pPr lvl="0" algn="ctr" defTabSz="914400">
              <a:spcBef>
                <a:spcPts val="0"/>
              </a:spcBef>
              <a:spcAft>
                <a:spcPts val="1417"/>
              </a:spcAft>
              <a:buSzPct val="45000"/>
              <a:buFont typeface="Wingdings" panose="05000000000000000000" pitchFamily="2" charset="2"/>
              <a:buChar char="Ø"/>
            </a:pPr>
            <a:endParaRPr lang="es-ES" sz="2800" dirty="0">
              <a:solidFill>
                <a:prstClr val="black"/>
              </a:solidFill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  <a:p>
            <a:pPr marL="457200" indent="-457200" algn="ctr" defTabSz="914400">
              <a:spcBef>
                <a:spcPts val="0"/>
              </a:spcBef>
              <a:spcAft>
                <a:spcPts val="1417"/>
              </a:spcAft>
              <a:buSzPct val="45000"/>
              <a:buFont typeface="+mj-lt"/>
              <a:buAutoNum type="arabicPeriod"/>
            </a:pPr>
            <a:endParaRPr lang="es-ES" sz="2400" b="1" dirty="0">
              <a:solidFill>
                <a:prstClr val="black"/>
              </a:solidFill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  <a:p>
            <a:pPr algn="just" defTabSz="914400">
              <a:spcBef>
                <a:spcPts val="0"/>
              </a:spcBef>
              <a:spcAft>
                <a:spcPts val="1417"/>
              </a:spcAft>
              <a:buSzPct val="45000"/>
              <a:buFont typeface="Wingdings" panose="05000000000000000000" pitchFamily="2" charset="2"/>
              <a:buChar char="§"/>
            </a:pPr>
            <a:endParaRPr lang="es-ES" sz="2000" dirty="0">
              <a:solidFill>
                <a:prstClr val="black"/>
              </a:solidFill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  <a:p>
            <a:endParaRPr lang="eu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438791" y="6237312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/>
              <a:t>6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1352" y="5698233"/>
            <a:ext cx="1632008" cy="914855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 rot="21425375">
            <a:off x="378386" y="2922095"/>
            <a:ext cx="1958749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u-ES" sz="2400" dirty="0">
                <a:latin typeface="Arial" panose="020B0604020202020204" pitchFamily="34" charset="0"/>
                <a:cs typeface="Arial" panose="020B0604020202020204" pitchFamily="34" charset="0"/>
              </a:rPr>
              <a:t>Elkarrizketa sozialerako mahaia</a:t>
            </a: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444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>
          <a:xfrm>
            <a:off x="236476" y="82210"/>
            <a:ext cx="9433048" cy="934675"/>
          </a:xfrm>
          <a:solidFill>
            <a:schemeClr val="accent1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ES" b="1" dirty="0"/>
              <a:t>XII. LEGEGINTZALDIKO BULTZADA ERALDATZAILEA</a:t>
            </a:r>
            <a:endParaRPr lang="eu-E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stuaren leku-marka 2"/>
          <p:cNvSpPr>
            <a:spLocks noGrp="1"/>
          </p:cNvSpPr>
          <p:nvPr>
            <p:ph type="body" sz="quarter" idx="11"/>
          </p:nvPr>
        </p:nvSpPr>
        <p:spPr>
          <a:xfrm>
            <a:off x="704528" y="1628800"/>
            <a:ext cx="8280920" cy="4230330"/>
          </a:xfrm>
        </p:spPr>
        <p:txBody>
          <a:bodyPr/>
          <a:lstStyle/>
          <a:p>
            <a:pPr marL="457200" lvl="0" indent="-457200" algn="ctr" defTabSz="914400">
              <a:spcBef>
                <a:spcPts val="0"/>
              </a:spcBef>
              <a:spcAft>
                <a:spcPts val="1417"/>
              </a:spcAft>
              <a:buSzPct val="45000"/>
              <a:buFont typeface="+mj-lt"/>
              <a:buAutoNum type="arabicPeriod"/>
            </a:pPr>
            <a:endParaRPr lang="es-ES" sz="2400" b="1" dirty="0">
              <a:solidFill>
                <a:prstClr val="black"/>
              </a:solidFill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  <a:p>
            <a:pPr marL="0" lvl="0" indent="0" algn="ctr" defTabSz="914400">
              <a:spcBef>
                <a:spcPts val="0"/>
              </a:spcBef>
              <a:spcAft>
                <a:spcPts val="1417"/>
              </a:spcAft>
              <a:buSzPct val="45000"/>
              <a:buNone/>
            </a:pPr>
            <a:endParaRPr lang="es-ES" sz="2400" b="1" dirty="0">
              <a:solidFill>
                <a:prstClr val="black"/>
              </a:solidFill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  <a:p>
            <a:pPr lvl="0" algn="ctr" defTabSz="914400">
              <a:spcBef>
                <a:spcPts val="0"/>
              </a:spcBef>
              <a:spcAft>
                <a:spcPts val="1417"/>
              </a:spcAft>
              <a:buSzPct val="45000"/>
              <a:buFont typeface="Wingdings" panose="05000000000000000000" pitchFamily="2" charset="2"/>
              <a:buChar char="Ø"/>
            </a:pPr>
            <a:r>
              <a:rPr lang="es-ES" sz="2800" dirty="0" err="1">
                <a:solidFill>
                  <a:prstClr val="black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Gizarteratzeko</a:t>
            </a:r>
            <a:r>
              <a:rPr lang="es-ES" sz="2800" dirty="0">
                <a:solidFill>
                  <a:prstClr val="black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 eta </a:t>
            </a:r>
            <a:r>
              <a:rPr lang="es-ES" sz="2800" dirty="0" err="1">
                <a:solidFill>
                  <a:prstClr val="black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Diru</a:t>
            </a:r>
            <a:r>
              <a:rPr lang="es-ES" sz="2800" dirty="0">
                <a:solidFill>
                  <a:prstClr val="black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 </a:t>
            </a:r>
            <a:r>
              <a:rPr lang="es-ES" sz="2800" dirty="0" err="1">
                <a:solidFill>
                  <a:prstClr val="black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Sarrerak</a:t>
            </a:r>
            <a:r>
              <a:rPr lang="es-ES" sz="2800" dirty="0">
                <a:solidFill>
                  <a:prstClr val="black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 </a:t>
            </a:r>
            <a:r>
              <a:rPr lang="es-ES" sz="2800" dirty="0" err="1">
                <a:solidFill>
                  <a:prstClr val="black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Bermatzeko</a:t>
            </a:r>
            <a:r>
              <a:rPr lang="es-ES" sz="2800" dirty="0">
                <a:solidFill>
                  <a:prstClr val="black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 </a:t>
            </a:r>
            <a:r>
              <a:rPr lang="es-ES" sz="2800" dirty="0" err="1">
                <a:solidFill>
                  <a:prstClr val="black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Euskal</a:t>
            </a:r>
            <a:r>
              <a:rPr lang="es-ES" sz="2800" dirty="0">
                <a:solidFill>
                  <a:prstClr val="black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 </a:t>
            </a:r>
            <a:r>
              <a:rPr lang="es-ES" sz="2800" dirty="0" err="1">
                <a:solidFill>
                  <a:prstClr val="black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Sistemaren</a:t>
            </a:r>
            <a:r>
              <a:rPr lang="es-ES" sz="2800" dirty="0">
                <a:solidFill>
                  <a:prstClr val="black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 </a:t>
            </a:r>
            <a:r>
              <a:rPr lang="es-ES" sz="2800" dirty="0" err="1">
                <a:solidFill>
                  <a:prstClr val="black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Legea</a:t>
            </a:r>
            <a:endParaRPr lang="es-ES" sz="2800" dirty="0">
              <a:solidFill>
                <a:prstClr val="black"/>
              </a:solidFill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  <a:p>
            <a:pPr lvl="0" algn="ctr" defTabSz="914400">
              <a:spcBef>
                <a:spcPts val="0"/>
              </a:spcBef>
              <a:spcAft>
                <a:spcPts val="1417"/>
              </a:spcAft>
              <a:buSzPct val="45000"/>
              <a:buFont typeface="Wingdings" panose="05000000000000000000" pitchFamily="2" charset="2"/>
              <a:buChar char="Ø"/>
            </a:pPr>
            <a:r>
              <a:rPr lang="es-ES" sz="2800" dirty="0" err="1">
                <a:solidFill>
                  <a:prstClr val="black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Enpleguaren</a:t>
            </a:r>
            <a:r>
              <a:rPr lang="es-ES" sz="2800" dirty="0">
                <a:solidFill>
                  <a:prstClr val="black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 </a:t>
            </a:r>
            <a:r>
              <a:rPr lang="es-ES" sz="2800" dirty="0" err="1">
                <a:solidFill>
                  <a:prstClr val="black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Euskal</a:t>
            </a:r>
            <a:r>
              <a:rPr lang="es-ES" sz="2800" dirty="0">
                <a:solidFill>
                  <a:prstClr val="black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 </a:t>
            </a:r>
            <a:r>
              <a:rPr lang="es-ES" sz="2800" dirty="0" err="1">
                <a:solidFill>
                  <a:prstClr val="black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Legea</a:t>
            </a:r>
            <a:endParaRPr lang="es-ES" sz="2800" dirty="0">
              <a:solidFill>
                <a:prstClr val="black"/>
              </a:solidFill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  <a:p>
            <a:pPr lvl="0" algn="ctr" defTabSz="914400">
              <a:spcBef>
                <a:spcPts val="0"/>
              </a:spcBef>
              <a:spcAft>
                <a:spcPts val="1417"/>
              </a:spcAft>
              <a:buSzPct val="45000"/>
              <a:buFont typeface="Wingdings" panose="05000000000000000000" pitchFamily="2" charset="2"/>
              <a:buChar char="Ø"/>
            </a:pPr>
            <a:r>
              <a:rPr lang="es-ES" sz="2800" dirty="0">
                <a:solidFill>
                  <a:prstClr val="black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Lanbide </a:t>
            </a:r>
            <a:r>
              <a:rPr lang="es-ES" sz="2800" dirty="0" err="1">
                <a:solidFill>
                  <a:prstClr val="black"/>
                </a:solidFill>
                <a:latin typeface="Arial" panose="020B0604020202020204" pitchFamily="34" charset="0"/>
                <a:ea typeface="Microsoft YaHei" pitchFamily="2"/>
                <a:cs typeface="Arial" panose="020B0604020202020204" pitchFamily="34" charset="0"/>
              </a:rPr>
              <a:t>hobetzen</a:t>
            </a:r>
            <a:endParaRPr lang="es-ES" sz="2400" b="1" dirty="0">
              <a:solidFill>
                <a:prstClr val="black"/>
              </a:solidFill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  <a:p>
            <a:pPr algn="just" defTabSz="914400">
              <a:spcBef>
                <a:spcPts val="0"/>
              </a:spcBef>
              <a:spcAft>
                <a:spcPts val="1417"/>
              </a:spcAft>
              <a:buSzPct val="45000"/>
              <a:buFont typeface="Wingdings" panose="05000000000000000000" pitchFamily="2" charset="2"/>
              <a:buChar char="§"/>
            </a:pPr>
            <a:endParaRPr lang="es-ES" sz="2000" dirty="0">
              <a:solidFill>
                <a:prstClr val="black"/>
              </a:solidFill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  <a:p>
            <a:endParaRPr lang="eu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438791" y="6237312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/>
              <a:t>7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1352" y="5698233"/>
            <a:ext cx="1632008" cy="914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5573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ulua 1">
            <a:extLst>
              <a:ext uri="{FF2B5EF4-FFF2-40B4-BE49-F238E27FC236}">
                <a16:creationId xmlns:a16="http://schemas.microsoft.com/office/drawing/2014/main" id="{966A46A9-7D18-49C6-A239-8E1B66B7BE8B}"/>
              </a:ext>
            </a:extLst>
          </p:cNvPr>
          <p:cNvSpPr txBox="1">
            <a:spLocks/>
          </p:cNvSpPr>
          <p:nvPr/>
        </p:nvSpPr>
        <p:spPr>
          <a:xfrm>
            <a:off x="-67" y="0"/>
            <a:ext cx="9906001" cy="83671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7355" tIns="33677" rIns="67355" bIns="33677" anchor="ctr"/>
          <a:lstStyle>
            <a:defPPr>
              <a:defRPr lang="en-US"/>
            </a:defPPr>
            <a:lvl1pPr eaLnBrk="1" hangingPunct="1"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1" hangingPunct="1">
              <a:defRPr sz="5900"/>
            </a:lvl2pPr>
            <a:lvl3pPr eaLnBrk="1" hangingPunct="1">
              <a:defRPr sz="5900"/>
            </a:lvl3pPr>
            <a:lvl4pPr eaLnBrk="1" hangingPunct="1">
              <a:defRPr sz="5900"/>
            </a:lvl4pPr>
            <a:lvl5pPr eaLnBrk="1" hangingPunct="1">
              <a:defRPr sz="5900"/>
            </a:lvl5pPr>
            <a:lvl6pPr marL="336774" algn="ctr" fontAlgn="base">
              <a:spcBef>
                <a:spcPct val="0"/>
              </a:spcBef>
              <a:spcAft>
                <a:spcPct val="0"/>
              </a:spcAft>
              <a:defRPr sz="5900"/>
            </a:lvl6pPr>
            <a:lvl7pPr marL="673547" algn="ctr" fontAlgn="base">
              <a:spcBef>
                <a:spcPct val="0"/>
              </a:spcBef>
              <a:spcAft>
                <a:spcPct val="0"/>
              </a:spcAft>
              <a:defRPr sz="5900"/>
            </a:lvl7pPr>
            <a:lvl8pPr marL="1010321" algn="ctr" fontAlgn="base">
              <a:spcBef>
                <a:spcPct val="0"/>
              </a:spcBef>
              <a:spcAft>
                <a:spcPct val="0"/>
              </a:spcAft>
              <a:defRPr sz="5900"/>
            </a:lvl8pPr>
            <a:lvl9pPr marL="1347094" algn="ctr" fontAlgn="base">
              <a:spcBef>
                <a:spcPct val="0"/>
              </a:spcBef>
              <a:spcAft>
                <a:spcPct val="0"/>
              </a:spcAft>
              <a:defRPr sz="5900"/>
            </a:lvl9pPr>
          </a:lstStyle>
          <a:p>
            <a:endParaRPr lang="eu-ES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DE57057F-8F97-4473-AD23-8E8E1D67B35E}"/>
              </a:ext>
            </a:extLst>
          </p:cNvPr>
          <p:cNvSpPr txBox="1"/>
          <p:nvPr/>
        </p:nvSpPr>
        <p:spPr>
          <a:xfrm>
            <a:off x="776535" y="156746"/>
            <a:ext cx="85831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ESKUMENAK LEGITIMATZEKO ESPARRUA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1352" y="5698233"/>
            <a:ext cx="1632008" cy="914855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991799" y="836712"/>
            <a:ext cx="7849633" cy="5062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endParaRPr lang="es-E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s-ES" sz="24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Konstituzioa</a:t>
            </a:r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s-ES" sz="24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Autonomia</a:t>
            </a:r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Estatutua</a:t>
            </a:r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s-ES" sz="24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Enpleguaren</a:t>
            </a:r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Legea</a:t>
            </a:r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3/2015 </a:t>
            </a:r>
            <a:r>
              <a:rPr lang="es-ES" sz="24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Legegintzako</a:t>
            </a:r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Errege</a:t>
            </a:r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Dekretuaren</a:t>
            </a:r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bidez</a:t>
            </a:r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onartua</a:t>
            </a:r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lvl="0" indent="-34290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1441/2010 </a:t>
            </a:r>
            <a:r>
              <a:rPr lang="es-ES" sz="24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Errege</a:t>
            </a:r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Dekretua</a:t>
            </a:r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EAP </a:t>
            </a:r>
            <a:r>
              <a:rPr lang="es-ES" sz="24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funtzioak</a:t>
            </a:r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eskualdatzeari</a:t>
            </a:r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buruzkoa</a:t>
            </a:r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lvl="0" indent="-34290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3/2011 </a:t>
            </a:r>
            <a:r>
              <a:rPr lang="es-ES" sz="24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Legea</a:t>
            </a:r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Lanbide-</a:t>
            </a:r>
            <a:r>
              <a:rPr lang="es-ES" sz="24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Euskal</a:t>
            </a:r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Enplegu</a:t>
            </a:r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Zerbitzua</a:t>
            </a:r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sortzen</a:t>
            </a:r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duena</a:t>
            </a:r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lvl="0" indent="-34290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7/1985 </a:t>
            </a:r>
            <a:r>
              <a:rPr lang="es-ES" sz="24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Legea</a:t>
            </a:r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apirilaren</a:t>
            </a:r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2koa, </a:t>
            </a:r>
            <a:r>
              <a:rPr lang="es-ES" sz="24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Toki</a:t>
            </a:r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Araubidearen</a:t>
            </a:r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Oinarriak</a:t>
            </a:r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arautzen</a:t>
            </a:r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dituena</a:t>
            </a:r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lvl="0" indent="-34290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2/2016 </a:t>
            </a:r>
            <a:r>
              <a:rPr lang="es-ES" sz="24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Legea</a:t>
            </a:r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Euskadiko</a:t>
            </a:r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Toki</a:t>
            </a:r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Erakundeei</a:t>
            </a:r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buruzkoa</a:t>
            </a:r>
            <a:r>
              <a:rPr lang="es-ES" sz="2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ES" sz="24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438791" y="6237312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5706493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ulua 1">
            <a:extLst>
              <a:ext uri="{FF2B5EF4-FFF2-40B4-BE49-F238E27FC236}">
                <a16:creationId xmlns:a16="http://schemas.microsoft.com/office/drawing/2014/main" id="{966A46A9-7D18-49C6-A239-8E1B66B7BE8B}"/>
              </a:ext>
            </a:extLst>
          </p:cNvPr>
          <p:cNvSpPr txBox="1">
            <a:spLocks/>
          </p:cNvSpPr>
          <p:nvPr/>
        </p:nvSpPr>
        <p:spPr>
          <a:xfrm>
            <a:off x="-67" y="0"/>
            <a:ext cx="9906001" cy="83671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7355" tIns="33677" rIns="67355" bIns="33677" anchor="ctr"/>
          <a:lstStyle>
            <a:defPPr>
              <a:defRPr lang="en-US"/>
            </a:defPPr>
            <a:lvl1pPr eaLnBrk="1" hangingPunct="1"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1" hangingPunct="1">
              <a:defRPr sz="5900"/>
            </a:lvl2pPr>
            <a:lvl3pPr eaLnBrk="1" hangingPunct="1">
              <a:defRPr sz="5900"/>
            </a:lvl3pPr>
            <a:lvl4pPr eaLnBrk="1" hangingPunct="1">
              <a:defRPr sz="5900"/>
            </a:lvl4pPr>
            <a:lvl5pPr eaLnBrk="1" hangingPunct="1">
              <a:defRPr sz="5900"/>
            </a:lvl5pPr>
            <a:lvl6pPr marL="336774" algn="ctr" fontAlgn="base">
              <a:spcBef>
                <a:spcPct val="0"/>
              </a:spcBef>
              <a:spcAft>
                <a:spcPct val="0"/>
              </a:spcAft>
              <a:defRPr sz="5900"/>
            </a:lvl6pPr>
            <a:lvl7pPr marL="673547" algn="ctr" fontAlgn="base">
              <a:spcBef>
                <a:spcPct val="0"/>
              </a:spcBef>
              <a:spcAft>
                <a:spcPct val="0"/>
              </a:spcAft>
              <a:defRPr sz="5900"/>
            </a:lvl7pPr>
            <a:lvl8pPr marL="1010321" algn="ctr" fontAlgn="base">
              <a:spcBef>
                <a:spcPct val="0"/>
              </a:spcBef>
              <a:spcAft>
                <a:spcPct val="0"/>
              </a:spcAft>
              <a:defRPr sz="5900"/>
            </a:lvl8pPr>
            <a:lvl9pPr marL="1347094" algn="ctr" fontAlgn="base">
              <a:spcBef>
                <a:spcPct val="0"/>
              </a:spcBef>
              <a:spcAft>
                <a:spcPct val="0"/>
              </a:spcAft>
              <a:defRPr sz="5900"/>
            </a:lvl9pPr>
          </a:lstStyle>
          <a:p>
            <a:r>
              <a:rPr lang="eu-ES" sz="2800" dirty="0"/>
              <a:t>ABIAPUNTUA</a:t>
            </a:r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20D23F2F-33EF-464F-ABD8-864FE2634C7E}"/>
              </a:ext>
            </a:extLst>
          </p:cNvPr>
          <p:cNvSpPr/>
          <p:nvPr/>
        </p:nvSpPr>
        <p:spPr>
          <a:xfrm>
            <a:off x="537694" y="1412776"/>
            <a:ext cx="8663777" cy="4493932"/>
          </a:xfrm>
          <a:prstGeom prst="roundRect">
            <a:avLst>
              <a:gd name="adj" fmla="val 34795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94250" algn="l">
              <a:buClr>
                <a:schemeClr val="accent1">
                  <a:lumMod val="75000"/>
                </a:schemeClr>
              </a:buClr>
            </a:pPr>
            <a:endParaRPr lang="es-ES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49344" y="5787440"/>
            <a:ext cx="1632008" cy="914855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416496" y="1383768"/>
            <a:ext cx="9073007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endParaRPr 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92300" indent="-457200" algn="just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XII. </a:t>
            </a:r>
            <a:r>
              <a:rPr lang="es-ES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legegintzaldiko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Gobernu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Programa.</a:t>
            </a:r>
          </a:p>
          <a:p>
            <a:pPr marL="1892300" indent="-457200" algn="just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s-ES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Enpleguaren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Euskal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Estrategia 2030.</a:t>
            </a:r>
          </a:p>
          <a:p>
            <a:pPr marL="1892300" indent="-457200" algn="just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2019ko </a:t>
            </a:r>
            <a:r>
              <a:rPr lang="es-ES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elkarrizketa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sozialeko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mahaiaren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oinarriak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892300" indent="-457200" algn="just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s-ES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Partaidetza-diagnostikoaren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esparrua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438791" y="6237312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17593744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JGV">
  <a:themeElements>
    <a:clrScheme name="Intermedi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Título y subtítulo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ítulo y subtítul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Aurkezpena1" id="{01AC7C0A-3968-418B-B485-DABE22C54A37}" vid="{DA4180F5-193A-4C0E-BF6D-6E62EFFD812A}"/>
    </a:ext>
  </a:extLst>
</a:theme>
</file>

<file path=ppt/theme/theme2.xml><?xml version="1.0" encoding="utf-8"?>
<a:theme xmlns:a="http://schemas.openxmlformats.org/drawingml/2006/main" name="1_Contenido / Eduk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urkezpena1" id="{01AC7C0A-3968-418B-B485-DABE22C54A37}" vid="{AF8FF7E1-22D5-4AA2-9FAF-30E22C2B7394}"/>
    </a:ext>
  </a:extLst>
</a:theme>
</file>

<file path=ppt/theme/theme3.xml><?xml version="1.0" encoding="utf-8"?>
<a:theme xmlns:a="http://schemas.openxmlformats.org/drawingml/2006/main" name="Contenido / Eduk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urkezpena1" id="{01AC7C0A-3968-418B-B485-DABE22C54A37}" vid="{AF8FF7E1-22D5-4AA2-9FAF-30E22C2B7394}"/>
    </a:ext>
  </a:extLst>
</a:theme>
</file>

<file path=ppt/theme/theme4.xml><?xml version="1.0" encoding="utf-8"?>
<a:theme xmlns:a="http://schemas.openxmlformats.org/drawingml/2006/main" name="Agradecimientos / Eskerra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urkezpena1" id="{01AC7C0A-3968-418B-B485-DABE22C54A37}" vid="{A8BCF42B-56F7-487F-AAE5-27F1832541D2}"/>
    </a:ext>
  </a:extLst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gai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fc91001-d724-4a49-9ddb-7d07021195ea" xsi:nil="true"/>
    <lcf76f155ced4ddcb4097134ff3c332f xmlns="ef0b1429-168c-4133-829e-a92bf0d41c67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ua" ma:contentTypeID="0x010100961080FA33B8DF449BA8E04595AA5705" ma:contentTypeVersion="16" ma:contentTypeDescription="Sortu dokumentu berri bat." ma:contentTypeScope="" ma:versionID="fe7b1bed469f013ffb3bdec77e4b6d42">
  <xsd:schema xmlns:xsd="http://www.w3.org/2001/XMLSchema" xmlns:xs="http://www.w3.org/2001/XMLSchema" xmlns:p="http://schemas.microsoft.com/office/2006/metadata/properties" xmlns:ns2="ef0b1429-168c-4133-829e-a92bf0d41c67" xmlns:ns3="1fc91001-d724-4a49-9ddb-7d07021195ea" targetNamespace="http://schemas.microsoft.com/office/2006/metadata/properties" ma:root="true" ma:fieldsID="49c48180013b8ae51f56f231e8fa5096" ns2:_="" ns3:_="">
    <xsd:import namespace="ef0b1429-168c-4133-829e-a92bf0d41c67"/>
    <xsd:import namespace="1fc91001-d724-4a49-9ddb-7d07021195e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0b1429-168c-4133-829e-a92bf0d41c6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rudiaren etiketak" ma:readOnly="false" ma:fieldId="{5cf76f15-5ced-4ddc-b409-7134ff3c332f}" ma:taxonomyMulti="true" ma:sspId="16238219-447f-418f-809f-6e2596424ee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c91001-d724-4a49-9ddb-7d07021195ea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Partekatuta dutenak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Xehetasunekin partekatua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c2a12b5d-533b-4f62-88a1-0a0e83474c16}" ma:internalName="TaxCatchAll" ma:showField="CatchAllData" ma:web="1fc91001-d724-4a49-9ddb-7d07021195e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Eduki mota"/>
        <xsd:element ref="dc:title" minOccurs="0" maxOccurs="1" ma:index="4" ma:displayName="Titulua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C59D352-DD9B-4994-8C3B-DD33568A4932}">
  <ds:schemaRefs>
    <ds:schemaRef ds:uri="http://purl.org/dc/terms/"/>
    <ds:schemaRef ds:uri="http://schemas.microsoft.com/office/2006/documentManagement/types"/>
    <ds:schemaRef ds:uri="4a7f4559-a4a1-4347-b229-f848a9b98ed4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5f14faa3-31f3-4882-ba26-fe460390e5c3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EA9579B-435A-4A6D-B42E-BBB4A0F24BF6}"/>
</file>

<file path=customXml/itemProps3.xml><?xml version="1.0" encoding="utf-8"?>
<ds:datastoreItem xmlns:ds="http://schemas.openxmlformats.org/officeDocument/2006/customXml" ds:itemID="{2A15C12C-420E-435A-AC9E-F81115DDF9C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EJGV</Template>
  <TotalTime>13898</TotalTime>
  <Pages>0</Pages>
  <Words>1375</Words>
  <Characters>0</Characters>
  <Application>Microsoft Office PowerPoint</Application>
  <PresentationFormat>A4 (210 x 297 mm)</PresentationFormat>
  <Lines>0</Lines>
  <Paragraphs>330</Paragraphs>
  <Slides>36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4</vt:i4>
      </vt:variant>
      <vt:variant>
        <vt:lpstr>Títulos de diapositiva</vt:lpstr>
      </vt:variant>
      <vt:variant>
        <vt:i4>36</vt:i4>
      </vt:variant>
    </vt:vector>
  </HeadingPairs>
  <TitlesOfParts>
    <vt:vector size="46" baseType="lpstr">
      <vt:lpstr>Arial</vt:lpstr>
      <vt:lpstr>Calibri</vt:lpstr>
      <vt:lpstr>Courier New</vt:lpstr>
      <vt:lpstr>Gill Sans</vt:lpstr>
      <vt:lpstr>Helvetica Light</vt:lpstr>
      <vt:lpstr>Wingdings</vt:lpstr>
      <vt:lpstr>EJGV</vt:lpstr>
      <vt:lpstr>1_Contenido / Edukia</vt:lpstr>
      <vt:lpstr>Contenido / Edukia</vt:lpstr>
      <vt:lpstr>Agradecimientos / Eskerrak</vt:lpstr>
      <vt:lpstr>Presentación de PowerPoint</vt:lpstr>
      <vt:lpstr>Presentación de PowerPoint</vt:lpstr>
      <vt:lpstr>1.- Espezializazio adimendunetik integratzea: </vt:lpstr>
      <vt:lpstr>1.- ERREKTORETZA-MAILAK ETA OINARRIZKO MAILAK BADUTE LEHENDIK DAGOEN EUSKARRI-ESPARRU BAT : </vt:lpstr>
      <vt:lpstr>ENPLEGUAREN LEGEAREN AURREPROIEKTUA</vt:lpstr>
      <vt:lpstr>ENPLEGUAREN LEGEAREN AURREPROIEKTUA</vt:lpstr>
      <vt:lpstr>XII. LEGEGINTZALDIKO BULTZADA ERALDATZAILEA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Eusko Jaurlaritza Gobierno Vasco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Ley del Sistema Vasco de Garantía de Ingresos y para la Inclusión</dc:title>
  <dc:creator>Molina Caballero, Amparo Rosario</dc:creator>
  <cp:lastModifiedBy>MARTA PAMPLONA BADENAS</cp:lastModifiedBy>
  <cp:revision>471</cp:revision>
  <cp:lastPrinted>2022-06-02T08:05:20Z</cp:lastPrinted>
  <dcterms:created xsi:type="dcterms:W3CDTF">2021-04-23T11:36:32Z</dcterms:created>
  <dcterms:modified xsi:type="dcterms:W3CDTF">2022-10-25T07:02:14Z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0x01010029FCE94430F168479011414C72CAFC71</vt:lpwstr>
  </property>
</Properties>
</file>