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5E45-94CB-49A8-B605-141356AF6E89}" type="datetimeFigureOut">
              <a:rPr lang="es-ES" smtClean="0"/>
              <a:t>21/12/2022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DE6F-C097-49D3-9448-AAD22812B7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5E45-94CB-49A8-B605-141356AF6E89}" type="datetimeFigureOut">
              <a:rPr lang="es-ES" smtClean="0"/>
              <a:t>21/12/2022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DE6F-C097-49D3-9448-AAD22812B7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5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sz="3200" b="1" smtClean="0"/>
              <a:t/>
            </a:r>
            <a:br>
              <a:rPr lang="es-ES" altLang="es-ES" sz="3200" b="1" smtClean="0"/>
            </a:br>
            <a:r>
              <a:rPr lang="es-ES" altLang="es-ES" sz="3600" b="1" smtClean="0"/>
              <a:t>CONfiguración </a:t>
            </a:r>
            <a:br>
              <a:rPr lang="es-ES" altLang="es-ES" sz="3600" b="1" smtClean="0"/>
            </a:br>
            <a:r>
              <a:rPr lang="es-ES" altLang="es-ES" sz="3600" b="1" smtClean="0"/>
              <a:t>DE</a:t>
            </a:r>
            <a:r>
              <a:rPr lang="es-ES" sz="3600" b="1" smtClean="0"/>
              <a:t>l derecho</a:t>
            </a:r>
            <a:br>
              <a:rPr lang="es-ES" sz="3600" b="1" smtClean="0"/>
            </a:br>
            <a:r>
              <a:rPr lang="es-ES" sz="3600" b="1" smtClean="0"/>
              <a:t>a las políticas activas</a:t>
            </a:r>
            <a:br>
              <a:rPr lang="es-ES" sz="3600" b="1" smtClean="0"/>
            </a:br>
            <a:r>
              <a:rPr lang="es-ES" sz="3600" b="1" smtClean="0"/>
              <a:t>de empleo</a:t>
            </a:r>
            <a:r>
              <a:rPr lang="es-ES" sz="3200" smtClean="0"/>
              <a:t/>
            </a:r>
            <a:br>
              <a:rPr lang="es-ES" sz="3200" smtClean="0"/>
            </a:br>
            <a:endParaRPr lang="es-ES" altLang="es-ES" sz="32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smtClean="0"/>
              <a:t>Configuración del derecho</a:t>
            </a:r>
            <a:br>
              <a:rPr lang="es-ES" sz="2400" b="1" smtClean="0"/>
            </a:br>
            <a:r>
              <a:rPr lang="es-ES" sz="2400" b="1" smtClean="0"/>
              <a:t>a las políticas activas</a:t>
            </a:r>
            <a:br>
              <a:rPr lang="es-ES" sz="2400" b="1" smtClean="0"/>
            </a:br>
            <a:r>
              <a:rPr lang="es-ES" sz="2400" b="1" smtClean="0"/>
              <a:t>de empleo</a:t>
            </a:r>
            <a:endParaRPr lang="es-ES" altLang="es-ES" sz="24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smtClean="0"/>
              <a:t>Configuración del derecho</a:t>
            </a:r>
            <a:br>
              <a:rPr lang="es-ES" sz="2400" b="1" smtClean="0"/>
            </a:br>
            <a:r>
              <a:rPr lang="es-ES" sz="2400" b="1" smtClean="0"/>
              <a:t>a las políticas activas</a:t>
            </a:r>
            <a:br>
              <a:rPr lang="es-ES" sz="2400" b="1" smtClean="0"/>
            </a:br>
            <a:r>
              <a:rPr lang="es-ES" sz="2400" b="1" smtClean="0"/>
              <a:t>de empleo</a:t>
            </a:r>
            <a:endParaRPr lang="es-ES" altLang="es-ES" sz="24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7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smtClean="0"/>
              <a:t>Configuración del derecho</a:t>
            </a:r>
            <a:br>
              <a:rPr lang="es-ES" sz="2400" b="1" smtClean="0"/>
            </a:br>
            <a:r>
              <a:rPr lang="es-ES" sz="2400" b="1" smtClean="0"/>
              <a:t>a las políticas activas</a:t>
            </a:r>
            <a:br>
              <a:rPr lang="es-ES" sz="2400" b="1" smtClean="0"/>
            </a:br>
            <a:r>
              <a:rPr lang="es-ES" sz="2400" b="1" smtClean="0"/>
              <a:t>de empleo</a:t>
            </a:r>
            <a:endParaRPr lang="es-ES" altLang="es-ES" sz="24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0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smtClean="0"/>
              <a:t>Configuración del derecho</a:t>
            </a:r>
            <a:br>
              <a:rPr lang="es-ES" sz="2400" b="1" smtClean="0"/>
            </a:br>
            <a:r>
              <a:rPr lang="es-ES" sz="2400" b="1" smtClean="0"/>
              <a:t>a las políticas activas</a:t>
            </a:r>
            <a:br>
              <a:rPr lang="es-ES" sz="2400" b="1" smtClean="0"/>
            </a:br>
            <a:r>
              <a:rPr lang="es-ES" sz="2400" b="1" smtClean="0"/>
              <a:t>de empleo</a:t>
            </a:r>
            <a:endParaRPr lang="es-ES" altLang="es-ES" sz="24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smtClean="0"/>
              <a:t>Configuración del derecho</a:t>
            </a:r>
            <a:br>
              <a:rPr lang="es-ES" sz="2400" b="1" smtClean="0"/>
            </a:br>
            <a:r>
              <a:rPr lang="es-ES" sz="2400" b="1" smtClean="0"/>
              <a:t>a las políticas activas</a:t>
            </a:r>
            <a:br>
              <a:rPr lang="es-ES" sz="2400" b="1" smtClean="0"/>
            </a:br>
            <a:r>
              <a:rPr lang="es-ES" sz="2400" b="1" smtClean="0"/>
              <a:t>de empleo</a:t>
            </a:r>
            <a:endParaRPr lang="es-ES" altLang="es-ES" sz="24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0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smtClean="0"/>
              <a:t>Configuración del derecho</a:t>
            </a:r>
            <a:br>
              <a:rPr lang="es-ES" sz="2400" b="1" smtClean="0"/>
            </a:br>
            <a:r>
              <a:rPr lang="es-ES" sz="2400" b="1" smtClean="0"/>
              <a:t>a las políticas activas</a:t>
            </a:r>
            <a:br>
              <a:rPr lang="es-ES" sz="2400" b="1" smtClean="0"/>
            </a:br>
            <a:r>
              <a:rPr lang="es-ES" sz="2400" b="1" smtClean="0"/>
              <a:t>de empleo</a:t>
            </a:r>
            <a:endParaRPr lang="es-ES" altLang="es-ES" sz="24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smtClean="0"/>
              <a:t>Configuración del derecho</a:t>
            </a:r>
            <a:br>
              <a:rPr lang="es-ES" sz="2400" b="1" smtClean="0"/>
            </a:br>
            <a:r>
              <a:rPr lang="es-ES" sz="2400" b="1" smtClean="0"/>
              <a:t>a las políticas activas</a:t>
            </a:r>
            <a:br>
              <a:rPr lang="es-ES" sz="2400" b="1" smtClean="0"/>
            </a:br>
            <a:r>
              <a:rPr lang="es-ES" sz="2400" b="1" smtClean="0"/>
              <a:t>de empleo</a:t>
            </a:r>
            <a:endParaRPr lang="es-ES" altLang="es-ES" sz="24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sz="3200" b="1" smtClean="0"/>
              <a:t>CONCLUSIONES</a:t>
            </a:r>
            <a:endParaRPr lang="es-ES" altLang="es-ES" sz="3200" b="1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4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1080FA33B8DF449BA8E04595AA5705" ma:contentTypeVersion="16" ma:contentTypeDescription="Crear nuevo documento." ma:contentTypeScope="" ma:versionID="7b8740643a5b39ca1a1e514ac51c8e87">
  <xsd:schema xmlns:xsd="http://www.w3.org/2001/XMLSchema" xmlns:xs="http://www.w3.org/2001/XMLSchema" xmlns:p="http://schemas.microsoft.com/office/2006/metadata/properties" xmlns:ns2="ef0b1429-168c-4133-829e-a92bf0d41c67" xmlns:ns3="1fc91001-d724-4a49-9ddb-7d07021195ea" targetNamespace="http://schemas.microsoft.com/office/2006/metadata/properties" ma:root="true" ma:fieldsID="ce21f3379a42e674a303e4ed0be58194" ns2:_="" ns3:_="">
    <xsd:import namespace="ef0b1429-168c-4133-829e-a92bf0d41c67"/>
    <xsd:import namespace="1fc91001-d724-4a49-9ddb-7d0702119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1429-168c-4133-829e-a92bf0d41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1001-d724-4a49-9ddb-7d07021195e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a12b5d-533b-4f62-88a1-0a0e83474c16}" ma:internalName="TaxCatchAll" ma:showField="CatchAllData" ma:web="1fc91001-d724-4a49-9ddb-7d07021195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0b1429-168c-4133-829e-a92bf0d41c67">
      <Terms xmlns="http://schemas.microsoft.com/office/infopath/2007/PartnerControls"/>
    </lcf76f155ced4ddcb4097134ff3c332f>
    <TaxCatchAll xmlns="1fc91001-d724-4a49-9ddb-7d07021195ea"/>
  </documentManagement>
</p:properties>
</file>

<file path=customXml/itemProps1.xml><?xml version="1.0" encoding="utf-8"?>
<ds:datastoreItem xmlns:ds="http://schemas.openxmlformats.org/officeDocument/2006/customXml" ds:itemID="{61CC9BB9-799C-4FAF-B898-DF40DFDCB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0b1429-168c-4133-829e-a92bf0d41c67"/>
    <ds:schemaRef ds:uri="1fc91001-d724-4a49-9ddb-7d0702119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ED6F90-052F-4DF4-A724-A019060826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3B3E0C-7EB1-4DFF-9552-8B4C1CEA9B36}">
  <ds:schemaRefs>
    <ds:schemaRef ds:uri="http://purl.org/dc/elements/1.1/"/>
    <ds:schemaRef ds:uri="http://schemas.microsoft.com/office/2006/metadata/properties"/>
    <ds:schemaRef ds:uri="ef0b1429-168c-4133-829e-a92bf0d41c6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fc91001-d724-4a49-9ddb-7d07021195e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 CONfiguración  DEl derecho a las políticas activas de empleo </vt:lpstr>
      <vt:lpstr>Configuración del derecho a las políticas activas de empleo</vt:lpstr>
      <vt:lpstr>Configuración del derecho a las políticas activas de empleo</vt:lpstr>
      <vt:lpstr>Configuración del derecho a las políticas activas de empleo</vt:lpstr>
      <vt:lpstr>Configuración del derecho a las políticas activas de empleo</vt:lpstr>
      <vt:lpstr>Configuración del derecho a las políticas activas de empleo</vt:lpstr>
      <vt:lpstr>Configuración del derecho a las políticas activas de empleo</vt:lpstr>
      <vt:lpstr>Configuración del derecho a las políticas activas de empleo</vt:lpstr>
      <vt:lpstr>CONCLUSIONES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CONfiguración  DEl derecho a las políticas activas de empleo </dc:title>
  <dc:creator>Garcia Camino, Txus</dc:creator>
  <cp:lastModifiedBy>Garcia Camino, Txus</cp:lastModifiedBy>
  <cp:revision>1</cp:revision>
  <dcterms:created xsi:type="dcterms:W3CDTF">2022-12-21T08:57:12Z</dcterms:created>
  <dcterms:modified xsi:type="dcterms:W3CDTF">2022-12-21T08:57:13Z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0x010100961080FA33B8DF449BA8E04595AA5705</vt:lpwstr>
  </property>
</Properties>
</file>