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69" r:id="rId6"/>
  </p:sldMasterIdLst>
  <p:notesMasterIdLst>
    <p:notesMasterId r:id="rId39"/>
  </p:notesMasterIdLst>
  <p:handoutMasterIdLst>
    <p:handoutMasterId r:id="rId40"/>
  </p:handoutMasterIdLst>
  <p:sldIdLst>
    <p:sldId id="258" r:id="rId7"/>
    <p:sldId id="2403" r:id="rId8"/>
    <p:sldId id="2460" r:id="rId9"/>
    <p:sldId id="2461" r:id="rId10"/>
    <p:sldId id="2462" r:id="rId11"/>
    <p:sldId id="2463" r:id="rId12"/>
    <p:sldId id="2464" r:id="rId13"/>
    <p:sldId id="2465" r:id="rId14"/>
    <p:sldId id="2466" r:id="rId15"/>
    <p:sldId id="2467" r:id="rId16"/>
    <p:sldId id="2468" r:id="rId17"/>
    <p:sldId id="2469" r:id="rId18"/>
    <p:sldId id="2471" r:id="rId19"/>
    <p:sldId id="2470" r:id="rId20"/>
    <p:sldId id="2472" r:id="rId21"/>
    <p:sldId id="2473" r:id="rId22"/>
    <p:sldId id="2475" r:id="rId23"/>
    <p:sldId id="2476" r:id="rId24"/>
    <p:sldId id="2477" r:id="rId25"/>
    <p:sldId id="2478" r:id="rId26"/>
    <p:sldId id="2479" r:id="rId27"/>
    <p:sldId id="2480" r:id="rId28"/>
    <p:sldId id="2481" r:id="rId29"/>
    <p:sldId id="2482" r:id="rId30"/>
    <p:sldId id="2483" r:id="rId31"/>
    <p:sldId id="2484" r:id="rId32"/>
    <p:sldId id="2485" r:id="rId33"/>
    <p:sldId id="2486" r:id="rId34"/>
    <p:sldId id="2487" r:id="rId35"/>
    <p:sldId id="2488" r:id="rId36"/>
    <p:sldId id="2489" r:id="rId37"/>
    <p:sldId id="2434" r:id="rId38"/>
  </p:sldIdLst>
  <p:sldSz cx="12192000" cy="6858000"/>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1D62"/>
    <a:srgbClr val="D60093"/>
    <a:srgbClr val="000820"/>
    <a:srgbClr val="8087DF"/>
    <a:srgbClr val="FFFFFF"/>
    <a:srgbClr val="68CDCD"/>
    <a:srgbClr val="808080"/>
    <a:srgbClr val="BCD032"/>
    <a:srgbClr val="4472C4"/>
    <a:srgbClr val="E834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E10C59-2D55-405E-B4E8-7BA791F753DB}" v="36" dt="2022-10-19T19:54:14.4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792" autoAdjust="0"/>
  </p:normalViewPr>
  <p:slideViewPr>
    <p:cSldViewPr snapToGrid="0">
      <p:cViewPr varScale="1">
        <p:scale>
          <a:sx n="82" d="100"/>
          <a:sy n="82" d="100"/>
        </p:scale>
        <p:origin x="69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s-ES"/>
              <a:t>Evolución de la proporción de personas menores de 35 años y mayores de 50 años en la población activa de 16 a 64 años. C.A. Euskadi. 2005-2019</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s-ES"/>
        </a:p>
      </c:txPr>
    </c:title>
    <c:autoTitleDeleted val="0"/>
    <c:plotArea>
      <c:layout/>
      <c:lineChart>
        <c:grouping val="standard"/>
        <c:varyColors val="0"/>
        <c:ser>
          <c:idx val="0"/>
          <c:order val="0"/>
          <c:tx>
            <c:strRef>
              <c:f>Hoja1!$A$9</c:f>
              <c:strCache>
                <c:ptCount val="1"/>
                <c:pt idx="0">
                  <c:v>&lt;35 años</c:v>
                </c:pt>
              </c:strCache>
            </c:strRef>
          </c:tx>
          <c:spPr>
            <a:ln w="28575" cap="rnd">
              <a:solidFill>
                <a:schemeClr val="accent4">
                  <a:lumMod val="75000"/>
                </a:schemeClr>
              </a:solidFill>
              <a:round/>
            </a:ln>
            <a:effectLst/>
          </c:spPr>
          <c:marker>
            <c:symbol val="none"/>
          </c:marker>
          <c:dLbls>
            <c:spPr>
              <a:solidFill>
                <a:schemeClr val="bg1">
                  <a:lumMod val="95000"/>
                </a:schemeClr>
              </a:solidFill>
              <a:ln>
                <a:solidFill>
                  <a:schemeClr val="bg1">
                    <a:lumMod val="65000"/>
                  </a:schemeClr>
                </a:solid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Hoja1!$B$3:$M$3</c:f>
              <c:numCache>
                <c:formatCode>General</c:formatCode>
                <c:ptCount val="12"/>
                <c:pt idx="0">
                  <c:v>2005</c:v>
                </c:pt>
                <c:pt idx="1">
                  <c:v>2006</c:v>
                </c:pt>
                <c:pt idx="2">
                  <c:v>2007</c:v>
                </c:pt>
                <c:pt idx="3">
                  <c:v>2009</c:v>
                </c:pt>
                <c:pt idx="4">
                  <c:v>2010</c:v>
                </c:pt>
                <c:pt idx="5">
                  <c:v>2011</c:v>
                </c:pt>
                <c:pt idx="6">
                  <c:v>2013</c:v>
                </c:pt>
                <c:pt idx="7">
                  <c:v>2014</c:v>
                </c:pt>
                <c:pt idx="8">
                  <c:v>2015</c:v>
                </c:pt>
                <c:pt idx="9">
                  <c:v>2017</c:v>
                </c:pt>
                <c:pt idx="10">
                  <c:v>2018</c:v>
                </c:pt>
                <c:pt idx="11">
                  <c:v>2019</c:v>
                </c:pt>
              </c:numCache>
            </c:numRef>
          </c:cat>
          <c:val>
            <c:numRef>
              <c:f>Hoja1!$B$9:$M$9</c:f>
              <c:numCache>
                <c:formatCode>General</c:formatCode>
                <c:ptCount val="12"/>
                <c:pt idx="0">
                  <c:v>37.700000000000003</c:v>
                </c:pt>
                <c:pt idx="1">
                  <c:v>36.299999999999997</c:v>
                </c:pt>
                <c:pt idx="2">
                  <c:v>35.299999999999997</c:v>
                </c:pt>
                <c:pt idx="3">
                  <c:v>32.9</c:v>
                </c:pt>
                <c:pt idx="4">
                  <c:v>31.2</c:v>
                </c:pt>
                <c:pt idx="5">
                  <c:v>28.9</c:v>
                </c:pt>
                <c:pt idx="6">
                  <c:v>26.1</c:v>
                </c:pt>
                <c:pt idx="7">
                  <c:v>25.3</c:v>
                </c:pt>
                <c:pt idx="8">
                  <c:v>24.8</c:v>
                </c:pt>
                <c:pt idx="9">
                  <c:v>23.1</c:v>
                </c:pt>
                <c:pt idx="10">
                  <c:v>23.4</c:v>
                </c:pt>
                <c:pt idx="11">
                  <c:v>22.6</c:v>
                </c:pt>
              </c:numCache>
            </c:numRef>
          </c:val>
          <c:smooth val="0"/>
          <c:extLst>
            <c:ext xmlns:c16="http://schemas.microsoft.com/office/drawing/2014/chart" uri="{C3380CC4-5D6E-409C-BE32-E72D297353CC}">
              <c16:uniqueId val="{00000000-0878-40CC-ACE4-A60B1064C8C8}"/>
            </c:ext>
          </c:extLst>
        </c:ser>
        <c:ser>
          <c:idx val="1"/>
          <c:order val="1"/>
          <c:tx>
            <c:strRef>
              <c:f>Hoja1!$A$10</c:f>
              <c:strCache>
                <c:ptCount val="1"/>
                <c:pt idx="0">
                  <c:v>&gt;50 años</c:v>
                </c:pt>
              </c:strCache>
            </c:strRef>
          </c:tx>
          <c:spPr>
            <a:ln w="28575" cap="rnd">
              <a:solidFill>
                <a:srgbClr val="FFC000"/>
              </a:solidFill>
              <a:round/>
            </a:ln>
            <a:effectLst/>
          </c:spPr>
          <c:marker>
            <c:symbol val="none"/>
          </c:marker>
          <c:dLbls>
            <c:spPr>
              <a:solidFill>
                <a:srgbClr val="FFC000"/>
              </a:solidFill>
              <a:ln>
                <a:noFill/>
              </a:ln>
              <a:effectLst/>
            </c:spPr>
            <c:txPr>
              <a:bodyPr rot="0" spcFirstLastPara="1" vertOverflow="ellipsis" vert="horz" wrap="square" anchor="ctr" anchorCtr="1"/>
              <a:lstStyle/>
              <a:p>
                <a:pPr>
                  <a:defRPr sz="900" b="0" i="0" u="none" strike="noStrike" kern="1200" baseline="0">
                    <a:solidFill>
                      <a:schemeClr val="bg1">
                        <a:lumMod val="50000"/>
                      </a:schemeClr>
                    </a:solidFill>
                    <a:latin typeface="+mn-lt"/>
                    <a:ea typeface="+mn-ea"/>
                    <a:cs typeface="+mn-cs"/>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Hoja1!$B$3:$M$3</c:f>
              <c:numCache>
                <c:formatCode>General</c:formatCode>
                <c:ptCount val="12"/>
                <c:pt idx="0">
                  <c:v>2005</c:v>
                </c:pt>
                <c:pt idx="1">
                  <c:v>2006</c:v>
                </c:pt>
                <c:pt idx="2">
                  <c:v>2007</c:v>
                </c:pt>
                <c:pt idx="3">
                  <c:v>2009</c:v>
                </c:pt>
                <c:pt idx="4">
                  <c:v>2010</c:v>
                </c:pt>
                <c:pt idx="5">
                  <c:v>2011</c:v>
                </c:pt>
                <c:pt idx="6">
                  <c:v>2013</c:v>
                </c:pt>
                <c:pt idx="7">
                  <c:v>2014</c:v>
                </c:pt>
                <c:pt idx="8">
                  <c:v>2015</c:v>
                </c:pt>
                <c:pt idx="9">
                  <c:v>2017</c:v>
                </c:pt>
                <c:pt idx="10">
                  <c:v>2018</c:v>
                </c:pt>
                <c:pt idx="11">
                  <c:v>2019</c:v>
                </c:pt>
              </c:numCache>
            </c:numRef>
          </c:cat>
          <c:val>
            <c:numRef>
              <c:f>Hoja1!$B$10:$M$10</c:f>
              <c:numCache>
                <c:formatCode>General</c:formatCode>
                <c:ptCount val="12"/>
                <c:pt idx="0">
                  <c:v>21.1</c:v>
                </c:pt>
                <c:pt idx="1">
                  <c:v>22</c:v>
                </c:pt>
                <c:pt idx="2">
                  <c:v>22.2</c:v>
                </c:pt>
                <c:pt idx="3">
                  <c:v>24</c:v>
                </c:pt>
                <c:pt idx="4">
                  <c:v>25.5</c:v>
                </c:pt>
                <c:pt idx="5">
                  <c:v>27.3</c:v>
                </c:pt>
                <c:pt idx="6">
                  <c:v>29</c:v>
                </c:pt>
                <c:pt idx="7">
                  <c:v>30</c:v>
                </c:pt>
                <c:pt idx="8">
                  <c:v>31</c:v>
                </c:pt>
                <c:pt idx="9">
                  <c:v>32.299999999999997</c:v>
                </c:pt>
                <c:pt idx="10">
                  <c:v>33.1</c:v>
                </c:pt>
                <c:pt idx="11">
                  <c:v>34.4</c:v>
                </c:pt>
              </c:numCache>
            </c:numRef>
          </c:val>
          <c:smooth val="0"/>
          <c:extLst>
            <c:ext xmlns:c16="http://schemas.microsoft.com/office/drawing/2014/chart" uri="{C3380CC4-5D6E-409C-BE32-E72D297353CC}">
              <c16:uniqueId val="{00000001-0878-40CC-ACE4-A60B1064C8C8}"/>
            </c:ext>
          </c:extLst>
        </c:ser>
        <c:dLbls>
          <c:dLblPos val="t"/>
          <c:showLegendKey val="0"/>
          <c:showVal val="1"/>
          <c:showCatName val="0"/>
          <c:showSerName val="0"/>
          <c:showPercent val="0"/>
          <c:showBubbleSize val="0"/>
        </c:dLbls>
        <c:smooth val="0"/>
        <c:axId val="1496747728"/>
        <c:axId val="1496748976"/>
      </c:lineChart>
      <c:catAx>
        <c:axId val="1496747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s-ES"/>
          </a:p>
        </c:txPr>
        <c:crossAx val="1496748976"/>
        <c:crosses val="autoZero"/>
        <c:auto val="1"/>
        <c:lblAlgn val="ctr"/>
        <c:lblOffset val="100"/>
        <c:noMultiLvlLbl val="0"/>
      </c:catAx>
      <c:valAx>
        <c:axId val="1496748976"/>
        <c:scaling>
          <c:orientation val="minMax"/>
          <c:max val="38"/>
          <c:min val="20"/>
        </c:scaling>
        <c:delete val="0"/>
        <c:axPos val="l"/>
        <c:majorGridlines>
          <c:spPr>
            <a:ln w="9525" cap="flat" cmpd="sng" algn="ctr">
              <a:solidFill>
                <a:schemeClr val="bg1">
                  <a:lumMod val="95000"/>
                </a:schemeClr>
              </a:solidFill>
              <a:prstDash val="sys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s-ES"/>
          </a:p>
        </c:txPr>
        <c:crossAx val="1496747728"/>
        <c:crosses val="autoZero"/>
        <c:crossBetween val="between"/>
        <c:majorUnit val="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38B19F-0562-44F0-A0E6-A154A7D83E8D}" type="doc">
      <dgm:prSet loTypeId="urn:microsoft.com/office/officeart/2005/8/layout/venn3" loCatId="relationship" qsTypeId="urn:microsoft.com/office/officeart/2005/8/quickstyle/simple4" qsCatId="simple" csTypeId="urn:microsoft.com/office/officeart/2005/8/colors/accent5_1" csCatId="accent5" phldr="1"/>
      <dgm:spPr>
        <a:scene3d>
          <a:camera prst="orthographicFront">
            <a:rot lat="0" lon="0" rev="0"/>
          </a:camera>
          <a:lightRig rig="contrasting" dir="t">
            <a:rot lat="0" lon="0" rev="1500000"/>
          </a:lightRig>
        </a:scene3d>
      </dgm:spPr>
    </dgm:pt>
    <dgm:pt modelId="{83D2DA64-2416-46CB-AE31-AE71EF998135}">
      <dgm:prSet phldrT="[Texto]"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s-ES" sz="2000" dirty="0">
              <a:latin typeface="Franklin Gothic Demi Cond" pitchFamily="34" charset="0"/>
            </a:rPr>
            <a:t>mejoren la competitividad de las organizaciones, futuras;</a:t>
          </a:r>
          <a:endParaRPr lang="es-ES" sz="2000" dirty="0"/>
        </a:p>
      </dgm:t>
    </dgm:pt>
    <dgm:pt modelId="{CE81CDF8-A24D-4943-86E0-71E0E30311EE}" type="parTrans" cxnId="{018A3CB1-82E7-4D61-933C-51FEBF4E7FC6}">
      <dgm:prSet/>
      <dgm:spPr/>
      <dgm:t>
        <a:bodyPr/>
        <a:lstStyle/>
        <a:p>
          <a:endParaRPr lang="es-ES" sz="2000">
            <a:solidFill>
              <a:schemeClr val="accent3">
                <a:lumMod val="50000"/>
              </a:schemeClr>
            </a:solidFill>
          </a:endParaRPr>
        </a:p>
      </dgm:t>
    </dgm:pt>
    <dgm:pt modelId="{D7DD26F9-AE64-4E2A-8DDE-00173CCADDF4}" type="sibTrans" cxnId="{018A3CB1-82E7-4D61-933C-51FEBF4E7FC6}">
      <dgm:prSet/>
      <dgm:spPr/>
      <dgm:t>
        <a:bodyPr/>
        <a:lstStyle/>
        <a:p>
          <a:endParaRPr lang="es-ES" sz="2000">
            <a:solidFill>
              <a:schemeClr val="accent3">
                <a:lumMod val="50000"/>
              </a:schemeClr>
            </a:solidFill>
          </a:endParaRPr>
        </a:p>
      </dgm:t>
    </dgm:pt>
    <dgm:pt modelId="{FEE2895B-1F24-4D43-BF94-D30C80CD0CC9}">
      <dgm:prSet phldrT="[Texto]"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s-ES" sz="2000" dirty="0">
              <a:latin typeface="Franklin Gothic Demi Cond" pitchFamily="34" charset="0"/>
            </a:rPr>
            <a:t>capitalicen el conocimiento y experiencia de todos los trabajadores</a:t>
          </a:r>
          <a:endParaRPr lang="es-ES" sz="2000" dirty="0"/>
        </a:p>
      </dgm:t>
    </dgm:pt>
    <dgm:pt modelId="{202233A5-49F3-480B-989E-E26E3404ABFB}" type="parTrans" cxnId="{542B0F9A-0D58-4F21-A83C-25DD33F651B0}">
      <dgm:prSet/>
      <dgm:spPr/>
      <dgm:t>
        <a:bodyPr/>
        <a:lstStyle/>
        <a:p>
          <a:endParaRPr lang="es-ES" sz="2000">
            <a:solidFill>
              <a:schemeClr val="accent3">
                <a:lumMod val="50000"/>
              </a:schemeClr>
            </a:solidFill>
          </a:endParaRPr>
        </a:p>
      </dgm:t>
    </dgm:pt>
    <dgm:pt modelId="{4E4DEE2F-A702-492C-924F-232A6E71D0E6}" type="sibTrans" cxnId="{542B0F9A-0D58-4F21-A83C-25DD33F651B0}">
      <dgm:prSet/>
      <dgm:spPr/>
      <dgm:t>
        <a:bodyPr/>
        <a:lstStyle/>
        <a:p>
          <a:endParaRPr lang="es-ES" sz="2000">
            <a:solidFill>
              <a:schemeClr val="accent3">
                <a:lumMod val="50000"/>
              </a:schemeClr>
            </a:solidFill>
          </a:endParaRPr>
        </a:p>
      </dgm:t>
    </dgm:pt>
    <dgm:pt modelId="{B2824FFF-C3E9-4E5E-BD33-6202F7CC273C}">
      <dgm:prSet phldrT="[Texto]"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s-ES" sz="2000">
              <a:latin typeface="Franklin Gothic Demi Cond" pitchFamily="34" charset="0"/>
            </a:rPr>
            <a:t>favorezcan el intercambio de información y conocimiento entre generaciones</a:t>
          </a:r>
          <a:endParaRPr lang="es-ES" sz="2000" dirty="0"/>
        </a:p>
      </dgm:t>
    </dgm:pt>
    <dgm:pt modelId="{A56B82A6-11BC-4585-9AA6-507A3E22FF68}" type="parTrans" cxnId="{AA67B1D4-E7A2-43A3-BF07-6FE5A3534803}">
      <dgm:prSet/>
      <dgm:spPr/>
      <dgm:t>
        <a:bodyPr/>
        <a:lstStyle/>
        <a:p>
          <a:endParaRPr lang="es-ES" sz="2000">
            <a:solidFill>
              <a:schemeClr val="accent3">
                <a:lumMod val="50000"/>
              </a:schemeClr>
            </a:solidFill>
          </a:endParaRPr>
        </a:p>
      </dgm:t>
    </dgm:pt>
    <dgm:pt modelId="{B88D2F09-7686-4410-9D98-300F3CCDFDD5}" type="sibTrans" cxnId="{AA67B1D4-E7A2-43A3-BF07-6FE5A3534803}">
      <dgm:prSet/>
      <dgm:spPr/>
      <dgm:t>
        <a:bodyPr/>
        <a:lstStyle/>
        <a:p>
          <a:endParaRPr lang="es-ES" sz="2000">
            <a:solidFill>
              <a:schemeClr val="accent3">
                <a:lumMod val="50000"/>
              </a:schemeClr>
            </a:solidFill>
          </a:endParaRPr>
        </a:p>
      </dgm:t>
    </dgm:pt>
    <dgm:pt modelId="{F752AFCF-BDDB-4641-A4B5-018A0B4D7647}">
      <dgm:prSet phldrT="[Texto]"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s-ES" sz="2000" dirty="0">
              <a:latin typeface="Franklin Gothic Demi Cond" pitchFamily="34" charset="0"/>
            </a:rPr>
            <a:t>faciliten el desarrollo paralelo de entornos productivos que ofrezcan a las personas mejores oportunidades en su vida profesional, </a:t>
          </a:r>
          <a:endParaRPr lang="es-ES" sz="2000" dirty="0"/>
        </a:p>
      </dgm:t>
    </dgm:pt>
    <dgm:pt modelId="{C1F9D787-9F4E-4D7B-9EAA-1B50137D496A}" type="parTrans" cxnId="{3AE0A4A8-4BCE-431A-BBD7-E1D4BE4EF574}">
      <dgm:prSet/>
      <dgm:spPr/>
      <dgm:t>
        <a:bodyPr/>
        <a:lstStyle/>
        <a:p>
          <a:endParaRPr lang="es-ES" sz="2000">
            <a:solidFill>
              <a:schemeClr val="accent3">
                <a:lumMod val="50000"/>
              </a:schemeClr>
            </a:solidFill>
          </a:endParaRPr>
        </a:p>
      </dgm:t>
    </dgm:pt>
    <dgm:pt modelId="{B9E629F5-22E8-4807-880B-5D37C224708D}" type="sibTrans" cxnId="{3AE0A4A8-4BCE-431A-BBD7-E1D4BE4EF574}">
      <dgm:prSet/>
      <dgm:spPr/>
      <dgm:t>
        <a:bodyPr/>
        <a:lstStyle/>
        <a:p>
          <a:endParaRPr lang="es-ES" sz="2000">
            <a:solidFill>
              <a:schemeClr val="accent3">
                <a:lumMod val="50000"/>
              </a:schemeClr>
            </a:solidFill>
          </a:endParaRPr>
        </a:p>
      </dgm:t>
    </dgm:pt>
    <dgm:pt modelId="{D43AF4F5-C236-404A-A28E-115BE1B0A90D}" type="pres">
      <dgm:prSet presAssocID="{1938B19F-0562-44F0-A0E6-A154A7D83E8D}" presName="Name0" presStyleCnt="0">
        <dgm:presLayoutVars>
          <dgm:dir/>
          <dgm:resizeHandles val="exact"/>
        </dgm:presLayoutVars>
      </dgm:prSet>
      <dgm:spPr/>
    </dgm:pt>
    <dgm:pt modelId="{F2F218F1-07FE-4120-8CC5-3157DCE48435}" type="pres">
      <dgm:prSet presAssocID="{83D2DA64-2416-46CB-AE31-AE71EF998135}" presName="Name5" presStyleLbl="vennNode1" presStyleIdx="0" presStyleCnt="4">
        <dgm:presLayoutVars>
          <dgm:bulletEnabled val="1"/>
        </dgm:presLayoutVars>
      </dgm:prSet>
      <dgm:spPr/>
    </dgm:pt>
    <dgm:pt modelId="{989D7A8A-2C0E-4BE0-93FC-07E6BC0623C7}" type="pres">
      <dgm:prSet presAssocID="{D7DD26F9-AE64-4E2A-8DDE-00173CCADDF4}" presName="spac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96342852-F1F3-47CF-910D-1510F2355400}" type="pres">
      <dgm:prSet presAssocID="{FEE2895B-1F24-4D43-BF94-D30C80CD0CC9}" presName="Name5" presStyleLbl="vennNode1" presStyleIdx="1" presStyleCnt="4">
        <dgm:presLayoutVars>
          <dgm:bulletEnabled val="1"/>
        </dgm:presLayoutVars>
      </dgm:prSet>
      <dgm:spPr/>
    </dgm:pt>
    <dgm:pt modelId="{639C9EA4-067D-4B23-B67F-B93238456D05}" type="pres">
      <dgm:prSet presAssocID="{4E4DEE2F-A702-492C-924F-232A6E71D0E6}" presName="spac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286F2B69-8E22-45B2-A035-2C2C9DF3881E}" type="pres">
      <dgm:prSet presAssocID="{B2824FFF-C3E9-4E5E-BD33-6202F7CC273C}" presName="Name5" presStyleLbl="vennNode1" presStyleIdx="2" presStyleCnt="4">
        <dgm:presLayoutVars>
          <dgm:bulletEnabled val="1"/>
        </dgm:presLayoutVars>
      </dgm:prSet>
      <dgm:spPr/>
    </dgm:pt>
    <dgm:pt modelId="{AD9C0F7C-1866-445F-85F8-EEC1CB8245E6}" type="pres">
      <dgm:prSet presAssocID="{B88D2F09-7686-4410-9D98-300F3CCDFDD5}" presName="spac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DFD098B8-BCF8-43B4-B889-500BE41F2B57}" type="pres">
      <dgm:prSet presAssocID="{F752AFCF-BDDB-4641-A4B5-018A0B4D7647}" presName="Name5" presStyleLbl="vennNode1" presStyleIdx="3" presStyleCnt="4">
        <dgm:presLayoutVars>
          <dgm:bulletEnabled val="1"/>
        </dgm:presLayoutVars>
      </dgm:prSet>
      <dgm:spPr/>
    </dgm:pt>
  </dgm:ptLst>
  <dgm:cxnLst>
    <dgm:cxn modelId="{3ADA3907-7BFA-40CE-8B77-4A51DAC361C8}" type="presOf" srcId="{F752AFCF-BDDB-4641-A4B5-018A0B4D7647}" destId="{DFD098B8-BCF8-43B4-B889-500BE41F2B57}" srcOrd="0" destOrd="0" presId="urn:microsoft.com/office/officeart/2005/8/layout/venn3"/>
    <dgm:cxn modelId="{87DF4F32-C3E6-41EE-809D-FB77E39824AD}" type="presOf" srcId="{83D2DA64-2416-46CB-AE31-AE71EF998135}" destId="{F2F218F1-07FE-4120-8CC5-3157DCE48435}" srcOrd="0" destOrd="0" presId="urn:microsoft.com/office/officeart/2005/8/layout/venn3"/>
    <dgm:cxn modelId="{542B0F9A-0D58-4F21-A83C-25DD33F651B0}" srcId="{1938B19F-0562-44F0-A0E6-A154A7D83E8D}" destId="{FEE2895B-1F24-4D43-BF94-D30C80CD0CC9}" srcOrd="1" destOrd="0" parTransId="{202233A5-49F3-480B-989E-E26E3404ABFB}" sibTransId="{4E4DEE2F-A702-492C-924F-232A6E71D0E6}"/>
    <dgm:cxn modelId="{3AE0A4A8-4BCE-431A-BBD7-E1D4BE4EF574}" srcId="{1938B19F-0562-44F0-A0E6-A154A7D83E8D}" destId="{F752AFCF-BDDB-4641-A4B5-018A0B4D7647}" srcOrd="3" destOrd="0" parTransId="{C1F9D787-9F4E-4D7B-9EAA-1B50137D496A}" sibTransId="{B9E629F5-22E8-4807-880B-5D37C224708D}"/>
    <dgm:cxn modelId="{018A3CB1-82E7-4D61-933C-51FEBF4E7FC6}" srcId="{1938B19F-0562-44F0-A0E6-A154A7D83E8D}" destId="{83D2DA64-2416-46CB-AE31-AE71EF998135}" srcOrd="0" destOrd="0" parTransId="{CE81CDF8-A24D-4943-86E0-71E0E30311EE}" sibTransId="{D7DD26F9-AE64-4E2A-8DDE-00173CCADDF4}"/>
    <dgm:cxn modelId="{D7A320CA-31B4-4723-AC2B-523B69B21463}" type="presOf" srcId="{FEE2895B-1F24-4D43-BF94-D30C80CD0CC9}" destId="{96342852-F1F3-47CF-910D-1510F2355400}" srcOrd="0" destOrd="0" presId="urn:microsoft.com/office/officeart/2005/8/layout/venn3"/>
    <dgm:cxn modelId="{AA67B1D4-E7A2-43A3-BF07-6FE5A3534803}" srcId="{1938B19F-0562-44F0-A0E6-A154A7D83E8D}" destId="{B2824FFF-C3E9-4E5E-BD33-6202F7CC273C}" srcOrd="2" destOrd="0" parTransId="{A56B82A6-11BC-4585-9AA6-507A3E22FF68}" sibTransId="{B88D2F09-7686-4410-9D98-300F3CCDFDD5}"/>
    <dgm:cxn modelId="{141498F5-B7C4-40B9-82D9-4C7837828803}" type="presOf" srcId="{B2824FFF-C3E9-4E5E-BD33-6202F7CC273C}" destId="{286F2B69-8E22-45B2-A035-2C2C9DF3881E}" srcOrd="0" destOrd="0" presId="urn:microsoft.com/office/officeart/2005/8/layout/venn3"/>
    <dgm:cxn modelId="{6B3D6BFC-9689-48AC-AA12-7F2AF3326B23}" type="presOf" srcId="{1938B19F-0562-44F0-A0E6-A154A7D83E8D}" destId="{D43AF4F5-C236-404A-A28E-115BE1B0A90D}" srcOrd="0" destOrd="0" presId="urn:microsoft.com/office/officeart/2005/8/layout/venn3"/>
    <dgm:cxn modelId="{8AD7B65C-82B2-46EB-89FF-F4850AA9DF68}" type="presParOf" srcId="{D43AF4F5-C236-404A-A28E-115BE1B0A90D}" destId="{F2F218F1-07FE-4120-8CC5-3157DCE48435}" srcOrd="0" destOrd="0" presId="urn:microsoft.com/office/officeart/2005/8/layout/venn3"/>
    <dgm:cxn modelId="{2573F4A7-574A-436D-97F1-606372D6EDD2}" type="presParOf" srcId="{D43AF4F5-C236-404A-A28E-115BE1B0A90D}" destId="{989D7A8A-2C0E-4BE0-93FC-07E6BC0623C7}" srcOrd="1" destOrd="0" presId="urn:microsoft.com/office/officeart/2005/8/layout/venn3"/>
    <dgm:cxn modelId="{3E0FE3EF-1E5F-4F70-ADD9-80E19BE3AD70}" type="presParOf" srcId="{D43AF4F5-C236-404A-A28E-115BE1B0A90D}" destId="{96342852-F1F3-47CF-910D-1510F2355400}" srcOrd="2" destOrd="0" presId="urn:microsoft.com/office/officeart/2005/8/layout/venn3"/>
    <dgm:cxn modelId="{A8B6869A-00F4-4D45-B825-E1ADBBBE987F}" type="presParOf" srcId="{D43AF4F5-C236-404A-A28E-115BE1B0A90D}" destId="{639C9EA4-067D-4B23-B67F-B93238456D05}" srcOrd="3" destOrd="0" presId="urn:microsoft.com/office/officeart/2005/8/layout/venn3"/>
    <dgm:cxn modelId="{6ADD23CA-4C86-44CB-93DD-16A63147D608}" type="presParOf" srcId="{D43AF4F5-C236-404A-A28E-115BE1B0A90D}" destId="{286F2B69-8E22-45B2-A035-2C2C9DF3881E}" srcOrd="4" destOrd="0" presId="urn:microsoft.com/office/officeart/2005/8/layout/venn3"/>
    <dgm:cxn modelId="{848BFA6E-04A3-4559-9156-73FE09418A52}" type="presParOf" srcId="{D43AF4F5-C236-404A-A28E-115BE1B0A90D}" destId="{AD9C0F7C-1866-445F-85F8-EEC1CB8245E6}" srcOrd="5" destOrd="0" presId="urn:microsoft.com/office/officeart/2005/8/layout/venn3"/>
    <dgm:cxn modelId="{3E436A01-A0DD-4953-BEA6-087B574B4513}" type="presParOf" srcId="{D43AF4F5-C236-404A-A28E-115BE1B0A90D}" destId="{DFD098B8-BCF8-43B4-B889-500BE41F2B57}" srcOrd="6" destOrd="0" presId="urn:microsoft.com/office/officeart/2005/8/layout/venn3"/>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CD2D05-6336-4BB9-B98E-8AD42BADB5CB}" type="doc">
      <dgm:prSet loTypeId="urn:microsoft.com/office/officeart/2005/8/layout/vProcess5" loCatId="process" qsTypeId="urn:microsoft.com/office/officeart/2005/8/quickstyle/3d2#17" qsCatId="3D" csTypeId="urn:microsoft.com/office/officeart/2005/8/colors/accent1_2" csCatId="accent1" phldr="1"/>
      <dgm:spPr/>
      <dgm:t>
        <a:bodyPr/>
        <a:lstStyle/>
        <a:p>
          <a:endParaRPr lang="es-ES"/>
        </a:p>
      </dgm:t>
    </dgm:pt>
    <dgm:pt modelId="{52CCA0F9-3D9F-44F5-B446-730D3F4ACE41}">
      <dgm:prSet phldrT="[Texto]" custT="1"/>
      <dgm:spPr>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r"/>
          <a:r>
            <a:rPr lang="es-ES" sz="2400" dirty="0">
              <a:solidFill>
                <a:schemeClr val="accent3">
                  <a:lumMod val="50000"/>
                </a:schemeClr>
              </a:solidFill>
              <a:latin typeface="Franklin Gothic Demi Cond" pitchFamily="34" charset="0"/>
            </a:rPr>
            <a:t>El nivel de envejecimiento de la población vasca –superior a la media</a:t>
          </a:r>
        </a:p>
      </dgm:t>
    </dgm:pt>
    <dgm:pt modelId="{415D4EC8-F3DF-4345-B650-48C2ECA37404}" type="parTrans" cxnId="{9FE461A1-A768-4F10-BA77-1CEC8964EF84}">
      <dgm:prSet/>
      <dgm:spPr/>
      <dgm:t>
        <a:bodyPr/>
        <a:lstStyle/>
        <a:p>
          <a:pPr algn="just"/>
          <a:endParaRPr lang="es-ES" sz="2000">
            <a:latin typeface="Franklin Gothic Demi Cond" pitchFamily="34" charset="0"/>
          </a:endParaRPr>
        </a:p>
      </dgm:t>
    </dgm:pt>
    <dgm:pt modelId="{AC37F5B3-2CEF-46F6-B383-33CCE053D6E2}" type="sibTrans" cxnId="{9FE461A1-A768-4F10-BA77-1CEC8964EF84}">
      <dgm:prSet custT="1"/>
      <dgm:spPr>
        <a:solidFill>
          <a:schemeClr val="bg1">
            <a:lumMod val="85000"/>
            <a:alpha val="90000"/>
          </a:schemeClr>
        </a:solidFill>
      </dgm:spPr>
      <dgm:t>
        <a:bodyPr/>
        <a:lstStyle/>
        <a:p>
          <a:pPr algn="just"/>
          <a:endParaRPr lang="es-ES" sz="2000">
            <a:latin typeface="Franklin Gothic Demi Cond" pitchFamily="34" charset="0"/>
          </a:endParaRPr>
        </a:p>
      </dgm:t>
    </dgm:pt>
    <dgm:pt modelId="{5AC67591-BE2C-4341-BFB2-1BABD665124C}">
      <dgm:prSet phldrT="[Texto]" custT="1"/>
      <dgm:spPr>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a:r>
            <a:rPr lang="es-ES" sz="2400" dirty="0">
              <a:solidFill>
                <a:schemeClr val="accent3">
                  <a:lumMod val="50000"/>
                </a:schemeClr>
              </a:solidFill>
              <a:latin typeface="Franklin Gothic Demi Cond" pitchFamily="34" charset="0"/>
            </a:rPr>
            <a:t>Un claro predominio de las pequeñas empresas. La sucesión de la gerencia y el relevo generacional de las plantillas como problema de supervivencia en las empresas de menor tamaño;</a:t>
          </a:r>
        </a:p>
      </dgm:t>
    </dgm:pt>
    <dgm:pt modelId="{98DE324B-3CB0-452B-8514-4DFAC4CD5762}" type="parTrans" cxnId="{3356A5D3-B728-44AD-9416-911BBADE5D9D}">
      <dgm:prSet/>
      <dgm:spPr/>
      <dgm:t>
        <a:bodyPr/>
        <a:lstStyle/>
        <a:p>
          <a:pPr algn="just"/>
          <a:endParaRPr lang="es-ES" sz="2000">
            <a:latin typeface="Franklin Gothic Demi Cond" pitchFamily="34" charset="0"/>
          </a:endParaRPr>
        </a:p>
      </dgm:t>
    </dgm:pt>
    <dgm:pt modelId="{63529582-2035-4816-8051-DC16423B0685}" type="sibTrans" cxnId="{3356A5D3-B728-44AD-9416-911BBADE5D9D}">
      <dgm:prSet custT="1"/>
      <dgm:spPr/>
      <dgm:t>
        <a:bodyPr/>
        <a:lstStyle/>
        <a:p>
          <a:pPr algn="just"/>
          <a:endParaRPr lang="es-ES" sz="2000">
            <a:latin typeface="Franklin Gothic Demi Cond" pitchFamily="34" charset="0"/>
          </a:endParaRPr>
        </a:p>
      </dgm:t>
    </dgm:pt>
    <dgm:pt modelId="{CC30A701-2FE9-40D6-8308-F3095932D733}">
      <dgm:prSet phldrT="[Texto]" custT="1"/>
      <dgm:spPr>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a:r>
            <a:rPr lang="es-ES" sz="2400" dirty="0">
              <a:solidFill>
                <a:schemeClr val="accent3">
                  <a:lumMod val="50000"/>
                </a:schemeClr>
              </a:solidFill>
              <a:latin typeface="Franklin Gothic Demi Cond" pitchFamily="34" charset="0"/>
            </a:rPr>
            <a:t>La importancia del sector industrial</a:t>
          </a:r>
        </a:p>
      </dgm:t>
    </dgm:pt>
    <dgm:pt modelId="{FCED9BFB-93D9-4847-900F-D9B33098DD6C}" type="parTrans" cxnId="{4E5A939C-B8B6-4AF1-9D2B-43A3D65A9E82}">
      <dgm:prSet/>
      <dgm:spPr/>
      <dgm:t>
        <a:bodyPr/>
        <a:lstStyle/>
        <a:p>
          <a:pPr algn="just"/>
          <a:endParaRPr lang="es-ES" sz="2000">
            <a:latin typeface="Franklin Gothic Demi Cond" pitchFamily="34" charset="0"/>
          </a:endParaRPr>
        </a:p>
      </dgm:t>
    </dgm:pt>
    <dgm:pt modelId="{9AC0ABED-6D00-46A5-BF05-2B617C9E0AF5}" type="sibTrans" cxnId="{4E5A939C-B8B6-4AF1-9D2B-43A3D65A9E82}">
      <dgm:prSet/>
      <dgm:spPr/>
      <dgm:t>
        <a:bodyPr/>
        <a:lstStyle/>
        <a:p>
          <a:pPr algn="just"/>
          <a:endParaRPr lang="es-ES" sz="2000">
            <a:latin typeface="Franklin Gothic Demi Cond" pitchFamily="34" charset="0"/>
          </a:endParaRPr>
        </a:p>
      </dgm:t>
    </dgm:pt>
    <dgm:pt modelId="{F23D0D6C-98EB-4B15-88C0-C5B8C60E626B}" type="pres">
      <dgm:prSet presAssocID="{6ECD2D05-6336-4BB9-B98E-8AD42BADB5CB}" presName="outerComposite" presStyleCnt="0">
        <dgm:presLayoutVars>
          <dgm:chMax val="5"/>
          <dgm:dir/>
          <dgm:resizeHandles val="exact"/>
        </dgm:presLayoutVars>
      </dgm:prSet>
      <dgm:spPr/>
    </dgm:pt>
    <dgm:pt modelId="{8D9FD901-39D8-4B0B-AACA-98515465D22F}" type="pres">
      <dgm:prSet presAssocID="{6ECD2D05-6336-4BB9-B98E-8AD42BADB5CB}" presName="dummyMaxCanvas" presStyleCnt="0">
        <dgm:presLayoutVars/>
      </dgm:prSet>
      <dgm:spPr/>
    </dgm:pt>
    <dgm:pt modelId="{2B9FE6AF-B6EE-4519-A085-2D58542674E6}" type="pres">
      <dgm:prSet presAssocID="{6ECD2D05-6336-4BB9-B98E-8AD42BADB5CB}" presName="ThreeNodes_1" presStyleLbl="node1" presStyleIdx="0" presStyleCnt="3" custScaleX="109372">
        <dgm:presLayoutVars>
          <dgm:bulletEnabled val="1"/>
        </dgm:presLayoutVars>
      </dgm:prSet>
      <dgm:spPr/>
    </dgm:pt>
    <dgm:pt modelId="{07D893B2-6491-47CC-9575-63824016F2E7}" type="pres">
      <dgm:prSet presAssocID="{6ECD2D05-6336-4BB9-B98E-8AD42BADB5CB}" presName="ThreeNodes_2" presStyleLbl="node1" presStyleIdx="1" presStyleCnt="3" custScaleX="104985">
        <dgm:presLayoutVars>
          <dgm:bulletEnabled val="1"/>
        </dgm:presLayoutVars>
      </dgm:prSet>
      <dgm:spPr/>
    </dgm:pt>
    <dgm:pt modelId="{B251300A-7037-4672-BD44-AA0241A390CD}" type="pres">
      <dgm:prSet presAssocID="{6ECD2D05-6336-4BB9-B98E-8AD42BADB5CB}" presName="ThreeNodes_3" presStyleLbl="node1" presStyleIdx="2" presStyleCnt="3">
        <dgm:presLayoutVars>
          <dgm:bulletEnabled val="1"/>
        </dgm:presLayoutVars>
      </dgm:prSet>
      <dgm:spPr/>
    </dgm:pt>
    <dgm:pt modelId="{51B0195E-0EFE-4ADA-8AE3-8068E72690FB}" type="pres">
      <dgm:prSet presAssocID="{6ECD2D05-6336-4BB9-B98E-8AD42BADB5CB}" presName="ThreeConn_1-2" presStyleLbl="fgAccFollowNode1" presStyleIdx="0" presStyleCnt="2">
        <dgm:presLayoutVars>
          <dgm:bulletEnabled val="1"/>
        </dgm:presLayoutVars>
      </dgm:prSet>
      <dgm:spPr/>
    </dgm:pt>
    <dgm:pt modelId="{A9EBE98C-7EE9-4EB5-BB36-2587082F2D0C}" type="pres">
      <dgm:prSet presAssocID="{6ECD2D05-6336-4BB9-B98E-8AD42BADB5CB}" presName="ThreeConn_2-3" presStyleLbl="fgAccFollowNode1" presStyleIdx="1" presStyleCnt="2">
        <dgm:presLayoutVars>
          <dgm:bulletEnabled val="1"/>
        </dgm:presLayoutVars>
      </dgm:prSet>
      <dgm:spPr/>
    </dgm:pt>
    <dgm:pt modelId="{3448AF1E-F312-435B-B910-FDAF376D70F3}" type="pres">
      <dgm:prSet presAssocID="{6ECD2D05-6336-4BB9-B98E-8AD42BADB5CB}" presName="ThreeNodes_1_text" presStyleLbl="node1" presStyleIdx="2" presStyleCnt="3">
        <dgm:presLayoutVars>
          <dgm:bulletEnabled val="1"/>
        </dgm:presLayoutVars>
      </dgm:prSet>
      <dgm:spPr/>
    </dgm:pt>
    <dgm:pt modelId="{2481CC32-2AC5-4631-8F29-D23CB5DEC4EA}" type="pres">
      <dgm:prSet presAssocID="{6ECD2D05-6336-4BB9-B98E-8AD42BADB5CB}" presName="ThreeNodes_2_text" presStyleLbl="node1" presStyleIdx="2" presStyleCnt="3">
        <dgm:presLayoutVars>
          <dgm:bulletEnabled val="1"/>
        </dgm:presLayoutVars>
      </dgm:prSet>
      <dgm:spPr/>
    </dgm:pt>
    <dgm:pt modelId="{777B8CEC-CCD2-4C37-90CD-DBA093105A5B}" type="pres">
      <dgm:prSet presAssocID="{6ECD2D05-6336-4BB9-B98E-8AD42BADB5CB}" presName="ThreeNodes_3_text" presStyleLbl="node1" presStyleIdx="2" presStyleCnt="3">
        <dgm:presLayoutVars>
          <dgm:bulletEnabled val="1"/>
        </dgm:presLayoutVars>
      </dgm:prSet>
      <dgm:spPr/>
    </dgm:pt>
  </dgm:ptLst>
  <dgm:cxnLst>
    <dgm:cxn modelId="{32206800-A1A0-4B23-95AC-06CD855E58C1}" type="presOf" srcId="{AC37F5B3-2CEF-46F6-B383-33CCE053D6E2}" destId="{51B0195E-0EFE-4ADA-8AE3-8068E72690FB}" srcOrd="0" destOrd="0" presId="urn:microsoft.com/office/officeart/2005/8/layout/vProcess5"/>
    <dgm:cxn modelId="{7C7C0C1B-D3B9-4CAD-B8D0-0CD80AC35AD3}" type="presOf" srcId="{63529582-2035-4816-8051-DC16423B0685}" destId="{A9EBE98C-7EE9-4EB5-BB36-2587082F2D0C}" srcOrd="0" destOrd="0" presId="urn:microsoft.com/office/officeart/2005/8/layout/vProcess5"/>
    <dgm:cxn modelId="{5D3D4687-3C69-44F5-995D-E0D731A820B8}" type="presOf" srcId="{CC30A701-2FE9-40D6-8308-F3095932D733}" destId="{B251300A-7037-4672-BD44-AA0241A390CD}" srcOrd="0" destOrd="0" presId="urn:microsoft.com/office/officeart/2005/8/layout/vProcess5"/>
    <dgm:cxn modelId="{604ECB8F-77CE-479F-94BE-86C5413EC470}" type="presOf" srcId="{52CCA0F9-3D9F-44F5-B446-730D3F4ACE41}" destId="{3448AF1E-F312-435B-B910-FDAF376D70F3}" srcOrd="1" destOrd="0" presId="urn:microsoft.com/office/officeart/2005/8/layout/vProcess5"/>
    <dgm:cxn modelId="{4E5A939C-B8B6-4AF1-9D2B-43A3D65A9E82}" srcId="{6ECD2D05-6336-4BB9-B98E-8AD42BADB5CB}" destId="{CC30A701-2FE9-40D6-8308-F3095932D733}" srcOrd="2" destOrd="0" parTransId="{FCED9BFB-93D9-4847-900F-D9B33098DD6C}" sibTransId="{9AC0ABED-6D00-46A5-BF05-2B617C9E0AF5}"/>
    <dgm:cxn modelId="{9FE461A1-A768-4F10-BA77-1CEC8964EF84}" srcId="{6ECD2D05-6336-4BB9-B98E-8AD42BADB5CB}" destId="{52CCA0F9-3D9F-44F5-B446-730D3F4ACE41}" srcOrd="0" destOrd="0" parTransId="{415D4EC8-F3DF-4345-B650-48C2ECA37404}" sibTransId="{AC37F5B3-2CEF-46F6-B383-33CCE053D6E2}"/>
    <dgm:cxn modelId="{10C9B5A6-4F36-4930-8BC0-D3557821C59B}" type="presOf" srcId="{5AC67591-BE2C-4341-BFB2-1BABD665124C}" destId="{2481CC32-2AC5-4631-8F29-D23CB5DEC4EA}" srcOrd="1" destOrd="0" presId="urn:microsoft.com/office/officeart/2005/8/layout/vProcess5"/>
    <dgm:cxn modelId="{547C91BA-88A4-467D-A7E0-423A35428FC6}" type="presOf" srcId="{52CCA0F9-3D9F-44F5-B446-730D3F4ACE41}" destId="{2B9FE6AF-B6EE-4519-A085-2D58542674E6}" srcOrd="0" destOrd="0" presId="urn:microsoft.com/office/officeart/2005/8/layout/vProcess5"/>
    <dgm:cxn modelId="{69782CC2-2F1E-40FC-908E-7F071E9026BE}" type="presOf" srcId="{CC30A701-2FE9-40D6-8308-F3095932D733}" destId="{777B8CEC-CCD2-4C37-90CD-DBA093105A5B}" srcOrd="1" destOrd="0" presId="urn:microsoft.com/office/officeart/2005/8/layout/vProcess5"/>
    <dgm:cxn modelId="{3356A5D3-B728-44AD-9416-911BBADE5D9D}" srcId="{6ECD2D05-6336-4BB9-B98E-8AD42BADB5CB}" destId="{5AC67591-BE2C-4341-BFB2-1BABD665124C}" srcOrd="1" destOrd="0" parTransId="{98DE324B-3CB0-452B-8514-4DFAC4CD5762}" sibTransId="{63529582-2035-4816-8051-DC16423B0685}"/>
    <dgm:cxn modelId="{ACBB5FF3-7255-4CB3-B97B-7063840C1116}" type="presOf" srcId="{5AC67591-BE2C-4341-BFB2-1BABD665124C}" destId="{07D893B2-6491-47CC-9575-63824016F2E7}" srcOrd="0" destOrd="0" presId="urn:microsoft.com/office/officeart/2005/8/layout/vProcess5"/>
    <dgm:cxn modelId="{A03EA6F7-D916-4A9D-AB1D-83E7B2FB15B1}" type="presOf" srcId="{6ECD2D05-6336-4BB9-B98E-8AD42BADB5CB}" destId="{F23D0D6C-98EB-4B15-88C0-C5B8C60E626B}" srcOrd="0" destOrd="0" presId="urn:microsoft.com/office/officeart/2005/8/layout/vProcess5"/>
    <dgm:cxn modelId="{159F1D34-683D-4C99-9B92-413112459543}" type="presParOf" srcId="{F23D0D6C-98EB-4B15-88C0-C5B8C60E626B}" destId="{8D9FD901-39D8-4B0B-AACA-98515465D22F}" srcOrd="0" destOrd="0" presId="urn:microsoft.com/office/officeart/2005/8/layout/vProcess5"/>
    <dgm:cxn modelId="{5D05EB3A-2BDD-45D0-A150-B5E2B94D1320}" type="presParOf" srcId="{F23D0D6C-98EB-4B15-88C0-C5B8C60E626B}" destId="{2B9FE6AF-B6EE-4519-A085-2D58542674E6}" srcOrd="1" destOrd="0" presId="urn:microsoft.com/office/officeart/2005/8/layout/vProcess5"/>
    <dgm:cxn modelId="{C3FB9AF1-4CF2-4C61-8974-2F03C3B3A89B}" type="presParOf" srcId="{F23D0D6C-98EB-4B15-88C0-C5B8C60E626B}" destId="{07D893B2-6491-47CC-9575-63824016F2E7}" srcOrd="2" destOrd="0" presId="urn:microsoft.com/office/officeart/2005/8/layout/vProcess5"/>
    <dgm:cxn modelId="{C6080BB2-F5FF-45D6-9CB8-A9183576091A}" type="presParOf" srcId="{F23D0D6C-98EB-4B15-88C0-C5B8C60E626B}" destId="{B251300A-7037-4672-BD44-AA0241A390CD}" srcOrd="3" destOrd="0" presId="urn:microsoft.com/office/officeart/2005/8/layout/vProcess5"/>
    <dgm:cxn modelId="{6BCFC856-6941-44F3-AE74-109D096AF912}" type="presParOf" srcId="{F23D0D6C-98EB-4B15-88C0-C5B8C60E626B}" destId="{51B0195E-0EFE-4ADA-8AE3-8068E72690FB}" srcOrd="4" destOrd="0" presId="urn:microsoft.com/office/officeart/2005/8/layout/vProcess5"/>
    <dgm:cxn modelId="{B7E32171-212A-4B28-B31A-75FD02A262C7}" type="presParOf" srcId="{F23D0D6C-98EB-4B15-88C0-C5B8C60E626B}" destId="{A9EBE98C-7EE9-4EB5-BB36-2587082F2D0C}" srcOrd="5" destOrd="0" presId="urn:microsoft.com/office/officeart/2005/8/layout/vProcess5"/>
    <dgm:cxn modelId="{5D927720-8D78-44B2-89AD-40A452ED9900}" type="presParOf" srcId="{F23D0D6C-98EB-4B15-88C0-C5B8C60E626B}" destId="{3448AF1E-F312-435B-B910-FDAF376D70F3}" srcOrd="6" destOrd="0" presId="urn:microsoft.com/office/officeart/2005/8/layout/vProcess5"/>
    <dgm:cxn modelId="{C4AB6E2D-E269-415B-9770-F38BF2F37975}" type="presParOf" srcId="{F23D0D6C-98EB-4B15-88C0-C5B8C60E626B}" destId="{2481CC32-2AC5-4631-8F29-D23CB5DEC4EA}" srcOrd="7" destOrd="0" presId="urn:microsoft.com/office/officeart/2005/8/layout/vProcess5"/>
    <dgm:cxn modelId="{E99EFE01-7E96-4678-8B0D-D9CC779C1F4C}" type="presParOf" srcId="{F23D0D6C-98EB-4B15-88C0-C5B8C60E626B}" destId="{777B8CEC-CCD2-4C37-90CD-DBA093105A5B}" srcOrd="8" destOrd="0" presId="urn:microsoft.com/office/officeart/2005/8/layout/vProcess5"/>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3C6EF7-2D48-4B50-955F-7067AB9BE87B}" type="doc">
      <dgm:prSet loTypeId="urn:microsoft.com/office/officeart/2005/8/layout/hierarchy4" loCatId="relationship" qsTypeId="urn:microsoft.com/office/officeart/2005/8/quickstyle/simple1" qsCatId="simple" csTypeId="urn:microsoft.com/office/officeart/2005/8/colors/accent1_1" csCatId="accent1" phldr="1"/>
      <dgm:spPr/>
      <dgm:t>
        <a:bodyPr/>
        <a:lstStyle/>
        <a:p>
          <a:endParaRPr lang="es-ES"/>
        </a:p>
      </dgm:t>
    </dgm:pt>
    <dgm:pt modelId="{C82A5784-922A-4BC9-940E-58FC86EF9E55}">
      <dgm:prSet phldrT="[Texto]" custT="1"/>
      <dgm:spPr>
        <a:ln w="19050">
          <a:solidFill>
            <a:srgbClr val="FFC000"/>
          </a:solidFill>
        </a:ln>
      </dgm:spPr>
      <dgm:t>
        <a:bodyPr/>
        <a:lstStyle/>
        <a:p>
          <a:pPr marL="0" lvl="0" indent="0" algn="ctr" defTabSz="622300">
            <a:lnSpc>
              <a:spcPct val="90000"/>
            </a:lnSpc>
            <a:spcBef>
              <a:spcPct val="0"/>
            </a:spcBef>
            <a:spcAft>
              <a:spcPct val="35000"/>
            </a:spcAft>
            <a:buNone/>
          </a:pPr>
          <a:r>
            <a:rPr lang="es-ES" sz="1600" b="0" i="0" u="none" strike="noStrike" kern="1200" cap="none" dirty="0">
              <a:solidFill>
                <a:schemeClr val="tx1"/>
              </a:solidFill>
              <a:latin typeface="+mj-lt"/>
              <a:ea typeface="Raleway Medium"/>
              <a:cs typeface="Raleway Medium"/>
            </a:rPr>
            <a:t>Va más allá de gestionar las sucesiones. Implica </a:t>
          </a:r>
          <a:r>
            <a:rPr lang="es-ES" sz="1600" b="1" i="0" u="none" strike="noStrike" kern="1200" cap="none" dirty="0">
              <a:solidFill>
                <a:schemeClr val="tx1"/>
              </a:solidFill>
              <a:latin typeface="+mj-lt"/>
              <a:ea typeface="Raleway Medium"/>
              <a:cs typeface="Raleway Medium"/>
            </a:rPr>
            <a:t>gestionar transiciones </a:t>
          </a:r>
          <a:r>
            <a:rPr lang="es-ES" sz="1600" b="0" i="0" u="none" strike="noStrike" kern="1200" cap="none" dirty="0">
              <a:solidFill>
                <a:schemeClr val="tx1"/>
              </a:solidFill>
              <a:latin typeface="+mj-lt"/>
              <a:ea typeface="Raleway Medium"/>
              <a:cs typeface="Raleway Medium"/>
            </a:rPr>
            <a:t>en toda la plantilla</a:t>
          </a:r>
        </a:p>
      </dgm:t>
    </dgm:pt>
    <dgm:pt modelId="{DE700A11-2BE5-4783-9323-0E0E181E4483}" type="parTrans" cxnId="{3B408C5E-DCC2-46BF-977A-F5FD1784D7A4}">
      <dgm:prSet/>
      <dgm:spPr/>
      <dgm:t>
        <a:bodyPr/>
        <a:lstStyle/>
        <a:p>
          <a:pPr algn="ctr"/>
          <a:endParaRPr lang="es-ES" sz="1800">
            <a:solidFill>
              <a:schemeClr val="tx1"/>
            </a:solidFill>
            <a:latin typeface="+mj-lt"/>
          </a:endParaRPr>
        </a:p>
      </dgm:t>
    </dgm:pt>
    <dgm:pt modelId="{9C70E6CF-9AA6-4A4C-B373-F76BA22C9560}" type="sibTrans" cxnId="{3B408C5E-DCC2-46BF-977A-F5FD1784D7A4}">
      <dgm:prSet custT="1"/>
      <dgm:spPr/>
      <dgm:t>
        <a:bodyPr/>
        <a:lstStyle/>
        <a:p>
          <a:pPr algn="ctr"/>
          <a:endParaRPr lang="es-ES" sz="1800">
            <a:solidFill>
              <a:schemeClr val="tx1"/>
            </a:solidFill>
            <a:latin typeface="+mj-lt"/>
          </a:endParaRPr>
        </a:p>
      </dgm:t>
    </dgm:pt>
    <dgm:pt modelId="{896A398B-63A0-4646-B053-20F967CD709A}">
      <dgm:prSet phldrT="[Texto]" custT="1"/>
      <dgm:spPr>
        <a:ln w="19050">
          <a:solidFill>
            <a:srgbClr val="FFC000"/>
          </a:solidFill>
        </a:ln>
      </dgm:spPr>
      <dgm:t>
        <a:bodyPr/>
        <a:lstStyle/>
        <a:p>
          <a:pPr algn="ctr"/>
          <a:r>
            <a:rPr lang="es-ES" sz="1600" b="0" i="0" u="none" strike="noStrike" cap="none" dirty="0">
              <a:solidFill>
                <a:schemeClr val="tx1"/>
              </a:solidFill>
              <a:latin typeface="+mj-lt"/>
              <a:ea typeface="Raleway Medium"/>
              <a:cs typeface="Raleway Medium"/>
              <a:sym typeface="Raleway Medium"/>
            </a:rPr>
            <a:t>Gestionar el relevo generacional permite </a:t>
          </a:r>
          <a:r>
            <a:rPr lang="es-ES" sz="1600" b="1" i="0" u="none" strike="noStrike" cap="none" dirty="0">
              <a:solidFill>
                <a:schemeClr val="tx1"/>
              </a:solidFill>
              <a:latin typeface="+mj-lt"/>
              <a:ea typeface="Raleway Medium"/>
              <a:cs typeface="Raleway Medium"/>
              <a:sym typeface="Raleway Medium"/>
            </a:rPr>
            <a:t>identificar a personas clave de la empresa </a:t>
          </a:r>
          <a:r>
            <a:rPr lang="es-ES" sz="1600" b="0" i="0" u="none" strike="noStrike" cap="none" dirty="0">
              <a:solidFill>
                <a:schemeClr val="tx1"/>
              </a:solidFill>
              <a:latin typeface="+mj-lt"/>
              <a:ea typeface="Raleway Medium"/>
              <a:cs typeface="Raleway Medium"/>
              <a:sym typeface="Raleway Medium"/>
            </a:rPr>
            <a:t>que se retiran y deben ser sustituidas por otras que lleven a cabo sus funciones con el mismo o mejor desempeño</a:t>
          </a:r>
        </a:p>
      </dgm:t>
    </dgm:pt>
    <dgm:pt modelId="{2FF2B9F0-B645-4ADC-8ED5-BC02B69A398D}" type="parTrans" cxnId="{508705C8-D029-4D86-BEB5-4BFFF2C795CA}">
      <dgm:prSet/>
      <dgm:spPr/>
      <dgm:t>
        <a:bodyPr/>
        <a:lstStyle/>
        <a:p>
          <a:pPr algn="ctr"/>
          <a:endParaRPr lang="es-ES" sz="1800">
            <a:solidFill>
              <a:schemeClr val="tx1"/>
            </a:solidFill>
            <a:latin typeface="+mj-lt"/>
          </a:endParaRPr>
        </a:p>
      </dgm:t>
    </dgm:pt>
    <dgm:pt modelId="{CAFCF028-3D3C-4CAB-9FF3-ECD99BB2DB00}" type="sibTrans" cxnId="{508705C8-D029-4D86-BEB5-4BFFF2C795CA}">
      <dgm:prSet custT="1"/>
      <dgm:spPr/>
      <dgm:t>
        <a:bodyPr/>
        <a:lstStyle/>
        <a:p>
          <a:pPr algn="ctr"/>
          <a:endParaRPr lang="es-ES" sz="1800">
            <a:solidFill>
              <a:schemeClr val="tx1"/>
            </a:solidFill>
            <a:latin typeface="+mj-lt"/>
          </a:endParaRPr>
        </a:p>
      </dgm:t>
    </dgm:pt>
    <dgm:pt modelId="{0304939A-3FEC-44B3-93CF-919892275CDA}">
      <dgm:prSet phldrT="[Texto]" custT="1"/>
      <dgm:spPr>
        <a:ln w="19050">
          <a:solidFill>
            <a:srgbClr val="FFC000"/>
          </a:solidFill>
        </a:ln>
      </dgm:spPr>
      <dgm:t>
        <a:bodyPr/>
        <a:lstStyle/>
        <a:p>
          <a:pPr marL="0" lvl="0" indent="0" algn="ctr" defTabSz="622300">
            <a:lnSpc>
              <a:spcPct val="90000"/>
            </a:lnSpc>
            <a:spcBef>
              <a:spcPct val="0"/>
            </a:spcBef>
            <a:spcAft>
              <a:spcPct val="35000"/>
            </a:spcAft>
            <a:buNone/>
          </a:pPr>
          <a:r>
            <a:rPr lang="es-ES" sz="1600" b="0" i="0" u="none" strike="noStrike" kern="1200" cap="none" dirty="0">
              <a:solidFill>
                <a:schemeClr val="tx1"/>
              </a:solidFill>
              <a:latin typeface="+mj-lt"/>
              <a:ea typeface="Raleway Medium"/>
              <a:cs typeface="Raleway Medium"/>
            </a:rPr>
            <a:t>Implica </a:t>
          </a:r>
          <a:r>
            <a:rPr lang="es-ES" sz="1600" b="1" i="0" u="none" strike="noStrike" kern="1200" cap="none" dirty="0">
              <a:solidFill>
                <a:schemeClr val="tx1"/>
              </a:solidFill>
              <a:latin typeface="+mj-lt"/>
              <a:ea typeface="Raleway Medium"/>
              <a:cs typeface="Raleway Medium"/>
            </a:rPr>
            <a:t>anticiparse y gestionar el cambio </a:t>
          </a:r>
          <a:r>
            <a:rPr lang="es-ES" sz="1600" b="0" i="0" u="none" strike="noStrike" kern="1200" cap="none" dirty="0">
              <a:solidFill>
                <a:schemeClr val="tx1"/>
              </a:solidFill>
              <a:latin typeface="+mj-lt"/>
              <a:ea typeface="Raleway Medium"/>
              <a:cs typeface="Raleway Medium"/>
            </a:rPr>
            <a:t>de forma gradual, no como una acción inmediata para dar respuesta a un problema puntual</a:t>
          </a:r>
        </a:p>
      </dgm:t>
    </dgm:pt>
    <dgm:pt modelId="{03CE595D-A42F-471D-BBE6-601BA48E4768}" type="parTrans" cxnId="{AC719461-D7F5-473F-AA64-FA91385F6FA9}">
      <dgm:prSet/>
      <dgm:spPr/>
      <dgm:t>
        <a:bodyPr/>
        <a:lstStyle/>
        <a:p>
          <a:pPr algn="ctr"/>
          <a:endParaRPr lang="es-ES" sz="1800">
            <a:solidFill>
              <a:schemeClr val="tx1"/>
            </a:solidFill>
            <a:latin typeface="+mj-lt"/>
          </a:endParaRPr>
        </a:p>
      </dgm:t>
    </dgm:pt>
    <dgm:pt modelId="{46AA6C76-6447-47BC-ABC5-89B65B463C03}" type="sibTrans" cxnId="{AC719461-D7F5-473F-AA64-FA91385F6FA9}">
      <dgm:prSet custT="1"/>
      <dgm:spPr/>
      <dgm:t>
        <a:bodyPr/>
        <a:lstStyle/>
        <a:p>
          <a:pPr algn="ctr"/>
          <a:endParaRPr lang="es-ES" sz="1800">
            <a:solidFill>
              <a:schemeClr val="tx1"/>
            </a:solidFill>
            <a:latin typeface="+mj-lt"/>
          </a:endParaRPr>
        </a:p>
      </dgm:t>
    </dgm:pt>
    <dgm:pt modelId="{82B89F80-5CD8-484F-AD57-13E478FC9AF7}">
      <dgm:prSet phldrT="[Texto]" custT="1"/>
      <dgm:spPr>
        <a:ln w="19050">
          <a:solidFill>
            <a:srgbClr val="FFC000"/>
          </a:solidFill>
        </a:ln>
      </dgm:spPr>
      <dgm:t>
        <a:bodyPr/>
        <a:lstStyle/>
        <a:p>
          <a:pPr marL="0" lvl="0" indent="0" algn="ctr" defTabSz="622300">
            <a:lnSpc>
              <a:spcPct val="90000"/>
            </a:lnSpc>
            <a:spcBef>
              <a:spcPct val="0"/>
            </a:spcBef>
            <a:spcAft>
              <a:spcPct val="35000"/>
            </a:spcAft>
            <a:buNone/>
          </a:pPr>
          <a:r>
            <a:rPr lang="es-ES" sz="1600" b="0" i="0" u="none" strike="noStrike" kern="1200" cap="none" dirty="0">
              <a:solidFill>
                <a:schemeClr val="tx1"/>
              </a:solidFill>
              <a:latin typeface="+mj-lt"/>
              <a:ea typeface="Raleway Medium"/>
              <a:cs typeface="Raleway Medium"/>
            </a:rPr>
            <a:t>Más necesario aún si se detecta </a:t>
          </a:r>
          <a:r>
            <a:rPr lang="es-ES" sz="1600" b="1" i="0" u="none" strike="noStrike" kern="1200" cap="none" dirty="0">
              <a:solidFill>
                <a:schemeClr val="tx1"/>
              </a:solidFill>
              <a:latin typeface="+mj-lt"/>
              <a:ea typeface="Raleway Medium"/>
              <a:cs typeface="Raleway Medium"/>
            </a:rPr>
            <a:t>criticidad</a:t>
          </a:r>
          <a:r>
            <a:rPr lang="es-ES" sz="1600" b="0" i="0" u="none" strike="noStrike" kern="1200" cap="none" dirty="0">
              <a:solidFill>
                <a:schemeClr val="tx1"/>
              </a:solidFill>
              <a:latin typeface="+mj-lt"/>
              <a:ea typeface="Raleway Medium"/>
              <a:cs typeface="Raleway Medium"/>
            </a:rPr>
            <a:t> (puestos con conocimientos y competencias que impactan en la competitividad de la empresa) y </a:t>
          </a:r>
          <a:r>
            <a:rPr lang="es-ES" sz="1600" b="1" i="0" u="none" strike="noStrike" kern="1200" cap="none" dirty="0">
              <a:solidFill>
                <a:schemeClr val="tx1"/>
              </a:solidFill>
              <a:latin typeface="+mj-lt"/>
              <a:ea typeface="Raleway Medium"/>
              <a:cs typeface="Raleway Medium"/>
            </a:rPr>
            <a:t>urgencia</a:t>
          </a:r>
          <a:r>
            <a:rPr lang="es-ES" sz="1600" b="0" i="0" u="none" strike="noStrike" kern="1200" cap="none" dirty="0">
              <a:solidFill>
                <a:schemeClr val="tx1"/>
              </a:solidFill>
              <a:latin typeface="+mj-lt"/>
              <a:ea typeface="Raleway Medium"/>
              <a:cs typeface="Raleway Medium"/>
            </a:rPr>
            <a:t> (edad media elevada de la plantilla, jubilaciones inminentes, </a:t>
          </a:r>
          <a:r>
            <a:rPr lang="es-ES" sz="1600" b="0" i="0" u="none" strike="noStrike" kern="1200" cap="none" dirty="0" err="1">
              <a:solidFill>
                <a:schemeClr val="tx1"/>
              </a:solidFill>
              <a:latin typeface="+mj-lt"/>
              <a:ea typeface="Raleway Medium"/>
              <a:cs typeface="Raleway Medium"/>
            </a:rPr>
            <a:t>etc</a:t>
          </a:r>
          <a:r>
            <a:rPr lang="es-ES" sz="1600" b="0" i="0" u="none" strike="noStrike" kern="1200" cap="none" dirty="0">
              <a:solidFill>
                <a:schemeClr val="tx1"/>
              </a:solidFill>
              <a:latin typeface="+mj-lt"/>
              <a:ea typeface="Raleway Medium"/>
              <a:cs typeface="Raleway Medium"/>
            </a:rPr>
            <a:t>)</a:t>
          </a:r>
        </a:p>
      </dgm:t>
    </dgm:pt>
    <dgm:pt modelId="{1241A43D-EE30-4633-B1F1-67FA6662A4FE}" type="parTrans" cxnId="{441B640E-6AD7-4FE6-A2B1-0AC4D1DEBF5B}">
      <dgm:prSet/>
      <dgm:spPr/>
      <dgm:t>
        <a:bodyPr/>
        <a:lstStyle/>
        <a:p>
          <a:pPr algn="ctr"/>
          <a:endParaRPr lang="es-ES" sz="1800">
            <a:solidFill>
              <a:schemeClr val="tx1"/>
            </a:solidFill>
            <a:latin typeface="+mj-lt"/>
          </a:endParaRPr>
        </a:p>
      </dgm:t>
    </dgm:pt>
    <dgm:pt modelId="{0AAD97C9-E738-4445-AE53-39520B776D1C}" type="sibTrans" cxnId="{441B640E-6AD7-4FE6-A2B1-0AC4D1DEBF5B}">
      <dgm:prSet custT="1"/>
      <dgm:spPr/>
      <dgm:t>
        <a:bodyPr/>
        <a:lstStyle/>
        <a:p>
          <a:pPr algn="ctr"/>
          <a:endParaRPr lang="es-ES" sz="1800">
            <a:solidFill>
              <a:schemeClr val="tx1"/>
            </a:solidFill>
            <a:latin typeface="+mj-lt"/>
          </a:endParaRPr>
        </a:p>
      </dgm:t>
    </dgm:pt>
    <dgm:pt modelId="{0E9775D6-3485-4A61-ADFE-F034B441306D}">
      <dgm:prSet phldrT="[Texto]" custT="1"/>
      <dgm:spPr>
        <a:ln w="19050">
          <a:solidFill>
            <a:srgbClr val="FFC000"/>
          </a:solidFill>
        </a:ln>
      </dgm:spPr>
      <dgm:t>
        <a:bodyPr/>
        <a:lstStyle/>
        <a:p>
          <a:pPr marL="0" lvl="0" indent="0" algn="ctr" defTabSz="622300">
            <a:lnSpc>
              <a:spcPct val="90000"/>
            </a:lnSpc>
            <a:spcBef>
              <a:spcPct val="0"/>
            </a:spcBef>
            <a:spcAft>
              <a:spcPct val="35000"/>
            </a:spcAft>
            <a:buNone/>
          </a:pPr>
          <a:r>
            <a:rPr lang="es-ES" sz="1600" b="0" i="0" u="none" strike="noStrike" kern="1200" cap="none" dirty="0">
              <a:solidFill>
                <a:schemeClr val="tx1"/>
              </a:solidFill>
              <a:latin typeface="+mj-lt"/>
              <a:ea typeface="Raleway Medium"/>
              <a:cs typeface="Raleway Medium"/>
            </a:rPr>
            <a:t>Y partiendo de un tejido empresarial (principalmente compuesto por microempresas y pymes) con menores posibilidades de </a:t>
          </a:r>
          <a:r>
            <a:rPr lang="es-ES" sz="1600" b="1" i="0" u="none" strike="noStrike" kern="1200" cap="none" dirty="0">
              <a:solidFill>
                <a:schemeClr val="tx1"/>
              </a:solidFill>
              <a:latin typeface="+mj-lt"/>
              <a:ea typeface="Raleway Medium"/>
              <a:cs typeface="Raleway Medium"/>
            </a:rPr>
            <a:t>sistematización</a:t>
          </a:r>
          <a:r>
            <a:rPr lang="es-ES" sz="1600" b="0" i="0" u="none" strike="noStrike" kern="1200" cap="none" dirty="0">
              <a:solidFill>
                <a:schemeClr val="tx1"/>
              </a:solidFill>
              <a:latin typeface="+mj-lt"/>
              <a:ea typeface="Raleway Medium"/>
              <a:cs typeface="Raleway Medium"/>
            </a:rPr>
            <a:t>, ya que cuentan con una menor especialización y limitación de recursos dedicados a la gestión de personas</a:t>
          </a:r>
        </a:p>
      </dgm:t>
    </dgm:pt>
    <dgm:pt modelId="{82847D26-C842-48B3-B2C0-57D1DDDE2C94}" type="parTrans" cxnId="{7B84AB60-410C-4CA2-B4E5-8271A7608FC9}">
      <dgm:prSet/>
      <dgm:spPr/>
      <dgm:t>
        <a:bodyPr/>
        <a:lstStyle/>
        <a:p>
          <a:pPr algn="ctr"/>
          <a:endParaRPr lang="es-ES" sz="1800">
            <a:solidFill>
              <a:schemeClr val="tx1"/>
            </a:solidFill>
            <a:latin typeface="+mj-lt"/>
          </a:endParaRPr>
        </a:p>
      </dgm:t>
    </dgm:pt>
    <dgm:pt modelId="{78503566-97D9-40E5-8DF8-B9942DAC0C1E}" type="sibTrans" cxnId="{7B84AB60-410C-4CA2-B4E5-8271A7608FC9}">
      <dgm:prSet/>
      <dgm:spPr/>
      <dgm:t>
        <a:bodyPr/>
        <a:lstStyle/>
        <a:p>
          <a:pPr algn="ctr"/>
          <a:endParaRPr lang="es-ES" sz="1800">
            <a:solidFill>
              <a:schemeClr val="tx1"/>
            </a:solidFill>
            <a:latin typeface="+mj-lt"/>
          </a:endParaRPr>
        </a:p>
      </dgm:t>
    </dgm:pt>
    <dgm:pt modelId="{793204CA-CC5B-47E8-A429-5D822DA320D8}" type="pres">
      <dgm:prSet presAssocID="{EC3C6EF7-2D48-4B50-955F-7067AB9BE87B}" presName="Name0" presStyleCnt="0">
        <dgm:presLayoutVars>
          <dgm:chPref val="1"/>
          <dgm:dir/>
          <dgm:animOne val="branch"/>
          <dgm:animLvl val="lvl"/>
          <dgm:resizeHandles/>
        </dgm:presLayoutVars>
      </dgm:prSet>
      <dgm:spPr/>
    </dgm:pt>
    <dgm:pt modelId="{87A66101-6470-411B-967C-3DCD8E415939}" type="pres">
      <dgm:prSet presAssocID="{896A398B-63A0-4646-B053-20F967CD709A}" presName="vertOne" presStyleCnt="0"/>
      <dgm:spPr/>
    </dgm:pt>
    <dgm:pt modelId="{3D50266A-9BB8-4F31-9EDC-ACCF57916140}" type="pres">
      <dgm:prSet presAssocID="{896A398B-63A0-4646-B053-20F967CD709A}" presName="txOne" presStyleLbl="node0" presStyleIdx="0" presStyleCnt="5" custScaleX="151091">
        <dgm:presLayoutVars>
          <dgm:chPref val="3"/>
        </dgm:presLayoutVars>
      </dgm:prSet>
      <dgm:spPr/>
    </dgm:pt>
    <dgm:pt modelId="{1351258D-A3A7-4BA3-835F-3DF21CEB969B}" type="pres">
      <dgm:prSet presAssocID="{896A398B-63A0-4646-B053-20F967CD709A}" presName="horzOne" presStyleCnt="0"/>
      <dgm:spPr/>
    </dgm:pt>
    <dgm:pt modelId="{38978B40-9AEF-41DE-BD71-CC504D5FC4F6}" type="pres">
      <dgm:prSet presAssocID="{CAFCF028-3D3C-4CAB-9FF3-ECD99BB2DB00}" presName="sibSpaceOne" presStyleCnt="0"/>
      <dgm:spPr/>
    </dgm:pt>
    <dgm:pt modelId="{67978380-4B8F-435D-876D-0CD4BAB40491}" type="pres">
      <dgm:prSet presAssocID="{0304939A-3FEC-44B3-93CF-919892275CDA}" presName="vertOne" presStyleCnt="0"/>
      <dgm:spPr/>
    </dgm:pt>
    <dgm:pt modelId="{B2071AB8-EB5B-4155-A12C-934CD95C41ED}" type="pres">
      <dgm:prSet presAssocID="{0304939A-3FEC-44B3-93CF-919892275CDA}" presName="txOne" presStyleLbl="node0" presStyleIdx="1" presStyleCnt="5" custScaleX="151091">
        <dgm:presLayoutVars>
          <dgm:chPref val="3"/>
        </dgm:presLayoutVars>
      </dgm:prSet>
      <dgm:spPr/>
    </dgm:pt>
    <dgm:pt modelId="{ACF2DB9F-141A-4BEF-B34A-404B14ECCBCB}" type="pres">
      <dgm:prSet presAssocID="{0304939A-3FEC-44B3-93CF-919892275CDA}" presName="horzOne" presStyleCnt="0"/>
      <dgm:spPr/>
    </dgm:pt>
    <dgm:pt modelId="{3B17A67D-F867-4DCB-80DE-EC263B430786}" type="pres">
      <dgm:prSet presAssocID="{46AA6C76-6447-47BC-ABC5-89B65B463C03}" presName="sibSpaceOne" presStyleCnt="0"/>
      <dgm:spPr/>
    </dgm:pt>
    <dgm:pt modelId="{9612425D-5130-48FB-A8CA-49B10518C926}" type="pres">
      <dgm:prSet presAssocID="{C82A5784-922A-4BC9-940E-58FC86EF9E55}" presName="vertOne" presStyleCnt="0"/>
      <dgm:spPr/>
    </dgm:pt>
    <dgm:pt modelId="{382A6CEA-B718-4AF3-AD76-7A5EB2C276D1}" type="pres">
      <dgm:prSet presAssocID="{C82A5784-922A-4BC9-940E-58FC86EF9E55}" presName="txOne" presStyleLbl="node0" presStyleIdx="2" presStyleCnt="5" custScaleX="151091" custLinFactNeighborX="-72" custLinFactNeighborY="-1673">
        <dgm:presLayoutVars>
          <dgm:chPref val="3"/>
        </dgm:presLayoutVars>
      </dgm:prSet>
      <dgm:spPr/>
    </dgm:pt>
    <dgm:pt modelId="{669DABEC-D475-4EBB-A9CA-25E960358DC5}" type="pres">
      <dgm:prSet presAssocID="{C82A5784-922A-4BC9-940E-58FC86EF9E55}" presName="horzOne" presStyleCnt="0"/>
      <dgm:spPr/>
    </dgm:pt>
    <dgm:pt modelId="{A903100A-72D2-4AF3-9F50-BF37463E7172}" type="pres">
      <dgm:prSet presAssocID="{9C70E6CF-9AA6-4A4C-B373-F76BA22C9560}" presName="sibSpaceOne" presStyleCnt="0"/>
      <dgm:spPr/>
    </dgm:pt>
    <dgm:pt modelId="{056481E9-1A18-4456-9AC5-5915E749AB3E}" type="pres">
      <dgm:prSet presAssocID="{82B89F80-5CD8-484F-AD57-13E478FC9AF7}" presName="vertOne" presStyleCnt="0"/>
      <dgm:spPr/>
    </dgm:pt>
    <dgm:pt modelId="{238F6B23-8167-457C-857D-53F71288DA70}" type="pres">
      <dgm:prSet presAssocID="{82B89F80-5CD8-484F-AD57-13E478FC9AF7}" presName="txOne" presStyleLbl="node0" presStyleIdx="3" presStyleCnt="5" custScaleX="151091">
        <dgm:presLayoutVars>
          <dgm:chPref val="3"/>
        </dgm:presLayoutVars>
      </dgm:prSet>
      <dgm:spPr/>
    </dgm:pt>
    <dgm:pt modelId="{DAB06FBC-BE71-4108-83E4-4EC6EE728660}" type="pres">
      <dgm:prSet presAssocID="{82B89F80-5CD8-484F-AD57-13E478FC9AF7}" presName="horzOne" presStyleCnt="0"/>
      <dgm:spPr/>
    </dgm:pt>
    <dgm:pt modelId="{9446FF27-3AE9-49E8-9A5C-C119AF6983FD}" type="pres">
      <dgm:prSet presAssocID="{0AAD97C9-E738-4445-AE53-39520B776D1C}" presName="sibSpaceOne" presStyleCnt="0"/>
      <dgm:spPr/>
    </dgm:pt>
    <dgm:pt modelId="{FA5BF4A7-BC34-4F28-8AE4-66C373DD9BC2}" type="pres">
      <dgm:prSet presAssocID="{0E9775D6-3485-4A61-ADFE-F034B441306D}" presName="vertOne" presStyleCnt="0"/>
      <dgm:spPr/>
    </dgm:pt>
    <dgm:pt modelId="{949D7D67-534E-47E4-86C9-F21FCE8C2A06}" type="pres">
      <dgm:prSet presAssocID="{0E9775D6-3485-4A61-ADFE-F034B441306D}" presName="txOne" presStyleLbl="node0" presStyleIdx="4" presStyleCnt="5" custScaleX="151091">
        <dgm:presLayoutVars>
          <dgm:chPref val="3"/>
        </dgm:presLayoutVars>
      </dgm:prSet>
      <dgm:spPr/>
    </dgm:pt>
    <dgm:pt modelId="{E76107CC-C78F-40A4-9AFE-AD2A4C74894E}" type="pres">
      <dgm:prSet presAssocID="{0E9775D6-3485-4A61-ADFE-F034B441306D}" presName="horzOne" presStyleCnt="0"/>
      <dgm:spPr/>
    </dgm:pt>
  </dgm:ptLst>
  <dgm:cxnLst>
    <dgm:cxn modelId="{441B640E-6AD7-4FE6-A2B1-0AC4D1DEBF5B}" srcId="{EC3C6EF7-2D48-4B50-955F-7067AB9BE87B}" destId="{82B89F80-5CD8-484F-AD57-13E478FC9AF7}" srcOrd="3" destOrd="0" parTransId="{1241A43D-EE30-4633-B1F1-67FA6662A4FE}" sibTransId="{0AAD97C9-E738-4445-AE53-39520B776D1C}"/>
    <dgm:cxn modelId="{971EB125-21EF-4D26-8D04-024C5DE1EBE5}" type="presOf" srcId="{0304939A-3FEC-44B3-93CF-919892275CDA}" destId="{B2071AB8-EB5B-4155-A12C-934CD95C41ED}" srcOrd="0" destOrd="0" presId="urn:microsoft.com/office/officeart/2005/8/layout/hierarchy4"/>
    <dgm:cxn modelId="{BEE62128-EC41-43F8-806B-2CE9DA7AE296}" type="presOf" srcId="{896A398B-63A0-4646-B053-20F967CD709A}" destId="{3D50266A-9BB8-4F31-9EDC-ACCF57916140}" srcOrd="0" destOrd="0" presId="urn:microsoft.com/office/officeart/2005/8/layout/hierarchy4"/>
    <dgm:cxn modelId="{3B408C5E-DCC2-46BF-977A-F5FD1784D7A4}" srcId="{EC3C6EF7-2D48-4B50-955F-7067AB9BE87B}" destId="{C82A5784-922A-4BC9-940E-58FC86EF9E55}" srcOrd="2" destOrd="0" parTransId="{DE700A11-2BE5-4783-9323-0E0E181E4483}" sibTransId="{9C70E6CF-9AA6-4A4C-B373-F76BA22C9560}"/>
    <dgm:cxn modelId="{7B84AB60-410C-4CA2-B4E5-8271A7608FC9}" srcId="{EC3C6EF7-2D48-4B50-955F-7067AB9BE87B}" destId="{0E9775D6-3485-4A61-ADFE-F034B441306D}" srcOrd="4" destOrd="0" parTransId="{82847D26-C842-48B3-B2C0-57D1DDDE2C94}" sibTransId="{78503566-97D9-40E5-8DF8-B9942DAC0C1E}"/>
    <dgm:cxn modelId="{AC719461-D7F5-473F-AA64-FA91385F6FA9}" srcId="{EC3C6EF7-2D48-4B50-955F-7067AB9BE87B}" destId="{0304939A-3FEC-44B3-93CF-919892275CDA}" srcOrd="1" destOrd="0" parTransId="{03CE595D-A42F-471D-BBE6-601BA48E4768}" sibTransId="{46AA6C76-6447-47BC-ABC5-89B65B463C03}"/>
    <dgm:cxn modelId="{BEE10D74-3678-4DFD-8669-593F9A29948C}" type="presOf" srcId="{EC3C6EF7-2D48-4B50-955F-7067AB9BE87B}" destId="{793204CA-CC5B-47E8-A429-5D822DA320D8}" srcOrd="0" destOrd="0" presId="urn:microsoft.com/office/officeart/2005/8/layout/hierarchy4"/>
    <dgm:cxn modelId="{1FE09374-52E7-4078-A3E6-EC45724A6E4A}" type="presOf" srcId="{82B89F80-5CD8-484F-AD57-13E478FC9AF7}" destId="{238F6B23-8167-457C-857D-53F71288DA70}" srcOrd="0" destOrd="0" presId="urn:microsoft.com/office/officeart/2005/8/layout/hierarchy4"/>
    <dgm:cxn modelId="{ED56BAA0-0CFE-46E8-9089-BF1C971D8E95}" type="presOf" srcId="{0E9775D6-3485-4A61-ADFE-F034B441306D}" destId="{949D7D67-534E-47E4-86C9-F21FCE8C2A06}" srcOrd="0" destOrd="0" presId="urn:microsoft.com/office/officeart/2005/8/layout/hierarchy4"/>
    <dgm:cxn modelId="{263ECABE-3170-44F8-BE8B-F123F54AD1E9}" type="presOf" srcId="{C82A5784-922A-4BC9-940E-58FC86EF9E55}" destId="{382A6CEA-B718-4AF3-AD76-7A5EB2C276D1}" srcOrd="0" destOrd="0" presId="urn:microsoft.com/office/officeart/2005/8/layout/hierarchy4"/>
    <dgm:cxn modelId="{508705C8-D029-4D86-BEB5-4BFFF2C795CA}" srcId="{EC3C6EF7-2D48-4B50-955F-7067AB9BE87B}" destId="{896A398B-63A0-4646-B053-20F967CD709A}" srcOrd="0" destOrd="0" parTransId="{2FF2B9F0-B645-4ADC-8ED5-BC02B69A398D}" sibTransId="{CAFCF028-3D3C-4CAB-9FF3-ECD99BB2DB00}"/>
    <dgm:cxn modelId="{EE8CDAEF-6560-4C56-BFAC-6A97906D7DD8}" type="presParOf" srcId="{793204CA-CC5B-47E8-A429-5D822DA320D8}" destId="{87A66101-6470-411B-967C-3DCD8E415939}" srcOrd="0" destOrd="0" presId="urn:microsoft.com/office/officeart/2005/8/layout/hierarchy4"/>
    <dgm:cxn modelId="{D167DBB1-8C8D-4ED3-962B-C9E3480A78C5}" type="presParOf" srcId="{87A66101-6470-411B-967C-3DCD8E415939}" destId="{3D50266A-9BB8-4F31-9EDC-ACCF57916140}" srcOrd="0" destOrd="0" presId="urn:microsoft.com/office/officeart/2005/8/layout/hierarchy4"/>
    <dgm:cxn modelId="{48844E4D-8DBE-4158-A5C1-F048624E1BFC}" type="presParOf" srcId="{87A66101-6470-411B-967C-3DCD8E415939}" destId="{1351258D-A3A7-4BA3-835F-3DF21CEB969B}" srcOrd="1" destOrd="0" presId="urn:microsoft.com/office/officeart/2005/8/layout/hierarchy4"/>
    <dgm:cxn modelId="{E8FD687E-2D0B-425C-A7F7-3866680037E9}" type="presParOf" srcId="{793204CA-CC5B-47E8-A429-5D822DA320D8}" destId="{38978B40-9AEF-41DE-BD71-CC504D5FC4F6}" srcOrd="1" destOrd="0" presId="urn:microsoft.com/office/officeart/2005/8/layout/hierarchy4"/>
    <dgm:cxn modelId="{CCC4919C-2662-4ABF-A28D-F028F888A1F0}" type="presParOf" srcId="{793204CA-CC5B-47E8-A429-5D822DA320D8}" destId="{67978380-4B8F-435D-876D-0CD4BAB40491}" srcOrd="2" destOrd="0" presId="urn:microsoft.com/office/officeart/2005/8/layout/hierarchy4"/>
    <dgm:cxn modelId="{0AABDF16-5746-4B31-9A07-1CE9CAF2DEE3}" type="presParOf" srcId="{67978380-4B8F-435D-876D-0CD4BAB40491}" destId="{B2071AB8-EB5B-4155-A12C-934CD95C41ED}" srcOrd="0" destOrd="0" presId="urn:microsoft.com/office/officeart/2005/8/layout/hierarchy4"/>
    <dgm:cxn modelId="{5B3AFDCA-442F-43B0-B636-728353D0C2E5}" type="presParOf" srcId="{67978380-4B8F-435D-876D-0CD4BAB40491}" destId="{ACF2DB9F-141A-4BEF-B34A-404B14ECCBCB}" srcOrd="1" destOrd="0" presId="urn:microsoft.com/office/officeart/2005/8/layout/hierarchy4"/>
    <dgm:cxn modelId="{683A1D79-1391-48FF-8E38-66E58B14CF79}" type="presParOf" srcId="{793204CA-CC5B-47E8-A429-5D822DA320D8}" destId="{3B17A67D-F867-4DCB-80DE-EC263B430786}" srcOrd="3" destOrd="0" presId="urn:microsoft.com/office/officeart/2005/8/layout/hierarchy4"/>
    <dgm:cxn modelId="{0DEF4C8B-E2A9-484E-8FAA-01121C2FC45B}" type="presParOf" srcId="{793204CA-CC5B-47E8-A429-5D822DA320D8}" destId="{9612425D-5130-48FB-A8CA-49B10518C926}" srcOrd="4" destOrd="0" presId="urn:microsoft.com/office/officeart/2005/8/layout/hierarchy4"/>
    <dgm:cxn modelId="{1EAE80CE-0EE2-4590-AB38-0731975D8B94}" type="presParOf" srcId="{9612425D-5130-48FB-A8CA-49B10518C926}" destId="{382A6CEA-B718-4AF3-AD76-7A5EB2C276D1}" srcOrd="0" destOrd="0" presId="urn:microsoft.com/office/officeart/2005/8/layout/hierarchy4"/>
    <dgm:cxn modelId="{B6C5E4C9-3091-4080-82F8-1FE43F7CCF95}" type="presParOf" srcId="{9612425D-5130-48FB-A8CA-49B10518C926}" destId="{669DABEC-D475-4EBB-A9CA-25E960358DC5}" srcOrd="1" destOrd="0" presId="urn:microsoft.com/office/officeart/2005/8/layout/hierarchy4"/>
    <dgm:cxn modelId="{1B66411B-D9EA-4C2B-9770-781F4430E3D5}" type="presParOf" srcId="{793204CA-CC5B-47E8-A429-5D822DA320D8}" destId="{A903100A-72D2-4AF3-9F50-BF37463E7172}" srcOrd="5" destOrd="0" presId="urn:microsoft.com/office/officeart/2005/8/layout/hierarchy4"/>
    <dgm:cxn modelId="{88FA3142-25A1-4449-A81F-A68EB568A4A2}" type="presParOf" srcId="{793204CA-CC5B-47E8-A429-5D822DA320D8}" destId="{056481E9-1A18-4456-9AC5-5915E749AB3E}" srcOrd="6" destOrd="0" presId="urn:microsoft.com/office/officeart/2005/8/layout/hierarchy4"/>
    <dgm:cxn modelId="{CCB14047-B093-4ED2-83AD-8328BBCDDD7A}" type="presParOf" srcId="{056481E9-1A18-4456-9AC5-5915E749AB3E}" destId="{238F6B23-8167-457C-857D-53F71288DA70}" srcOrd="0" destOrd="0" presId="urn:microsoft.com/office/officeart/2005/8/layout/hierarchy4"/>
    <dgm:cxn modelId="{E21336B8-D3C5-4156-BDCB-58827E5FE70B}" type="presParOf" srcId="{056481E9-1A18-4456-9AC5-5915E749AB3E}" destId="{DAB06FBC-BE71-4108-83E4-4EC6EE728660}" srcOrd="1" destOrd="0" presId="urn:microsoft.com/office/officeart/2005/8/layout/hierarchy4"/>
    <dgm:cxn modelId="{006F373E-D223-4B5D-B69D-757D42F72868}" type="presParOf" srcId="{793204CA-CC5B-47E8-A429-5D822DA320D8}" destId="{9446FF27-3AE9-49E8-9A5C-C119AF6983FD}" srcOrd="7" destOrd="0" presId="urn:microsoft.com/office/officeart/2005/8/layout/hierarchy4"/>
    <dgm:cxn modelId="{E98B981B-0168-49F9-ACF4-4639809701E2}" type="presParOf" srcId="{793204CA-CC5B-47E8-A429-5D822DA320D8}" destId="{FA5BF4A7-BC34-4F28-8AE4-66C373DD9BC2}" srcOrd="8" destOrd="0" presId="urn:microsoft.com/office/officeart/2005/8/layout/hierarchy4"/>
    <dgm:cxn modelId="{D6A800CD-79FE-4D7D-B96F-FAD57B355377}" type="presParOf" srcId="{FA5BF4A7-BC34-4F28-8AE4-66C373DD9BC2}" destId="{949D7D67-534E-47E4-86C9-F21FCE8C2A06}" srcOrd="0" destOrd="0" presId="urn:microsoft.com/office/officeart/2005/8/layout/hierarchy4"/>
    <dgm:cxn modelId="{CEE09B80-8137-46F6-A739-2211157795A9}" type="presParOf" srcId="{FA5BF4A7-BC34-4F28-8AE4-66C373DD9BC2}" destId="{E76107CC-C78F-40A4-9AFE-AD2A4C74894E}" srcOrd="1" destOrd="0" presId="urn:microsoft.com/office/officeart/2005/8/layout/hierarchy4"/>
  </dgm:cxnLst>
  <dgm:bg>
    <a:noFill/>
  </dgm:bg>
  <dgm:whole>
    <a:ln w="28575">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F4E1E79-B0BF-478C-AE3F-3D62A014FDE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S"/>
        </a:p>
      </dgm:t>
    </dgm:pt>
    <dgm:pt modelId="{EC4CB116-1573-4057-BC42-6A8CDE51C820}">
      <dgm:prSet phldrT="[Texto]" custT="1"/>
      <dgm:spPr>
        <a:solidFill>
          <a:srgbClr val="901D62"/>
        </a:solidFill>
      </dgm:spPr>
      <dgm:t>
        <a:bodyPr/>
        <a:lstStyle/>
        <a:p>
          <a:r>
            <a:rPr lang="es-ES" sz="1600" b="1" spc="300" dirty="0">
              <a:solidFill>
                <a:schemeClr val="bg1">
                  <a:lumMod val="95000"/>
                </a:schemeClr>
              </a:solidFill>
              <a:latin typeface="+mj-lt"/>
              <a:cs typeface="Georgia"/>
            </a:rPr>
            <a:t>Desarrollo de personal clave </a:t>
          </a:r>
          <a:r>
            <a:rPr lang="es-ES" sz="1600" spc="-91" dirty="0">
              <a:solidFill>
                <a:schemeClr val="bg1">
                  <a:lumMod val="95000"/>
                </a:schemeClr>
              </a:solidFill>
              <a:latin typeface="+mj-lt"/>
              <a:cs typeface="Georgia"/>
            </a:rPr>
            <a:t>dentro</a:t>
          </a:r>
          <a:r>
            <a:rPr lang="es-ES" sz="1600" spc="-41" dirty="0">
              <a:solidFill>
                <a:schemeClr val="bg1">
                  <a:lumMod val="95000"/>
                </a:schemeClr>
              </a:solidFill>
              <a:latin typeface="+mj-lt"/>
              <a:cs typeface="Georgia"/>
            </a:rPr>
            <a:t> </a:t>
          </a:r>
          <a:r>
            <a:rPr lang="es-ES" sz="1600" spc="-95" dirty="0">
              <a:solidFill>
                <a:schemeClr val="bg1">
                  <a:lumMod val="95000"/>
                </a:schemeClr>
              </a:solidFill>
              <a:latin typeface="+mj-lt"/>
              <a:cs typeface="Georgia"/>
            </a:rPr>
            <a:t>de</a:t>
          </a:r>
          <a:r>
            <a:rPr lang="es-ES" sz="1600" spc="-45" dirty="0">
              <a:solidFill>
                <a:schemeClr val="bg1">
                  <a:lumMod val="95000"/>
                </a:schemeClr>
              </a:solidFill>
              <a:latin typeface="+mj-lt"/>
              <a:cs typeface="Georgia"/>
            </a:rPr>
            <a:t> </a:t>
          </a:r>
          <a:r>
            <a:rPr lang="es-ES" sz="1600" spc="-77" dirty="0">
              <a:solidFill>
                <a:schemeClr val="bg1">
                  <a:lumMod val="95000"/>
                </a:schemeClr>
              </a:solidFill>
              <a:latin typeface="+mj-lt"/>
              <a:cs typeface="Georgia"/>
            </a:rPr>
            <a:t>la</a:t>
          </a:r>
          <a:r>
            <a:rPr lang="es-ES" sz="1600" spc="-36" dirty="0">
              <a:solidFill>
                <a:schemeClr val="bg1">
                  <a:lumMod val="95000"/>
                </a:schemeClr>
              </a:solidFill>
              <a:latin typeface="+mj-lt"/>
              <a:cs typeface="Georgia"/>
            </a:rPr>
            <a:t> </a:t>
          </a:r>
          <a:r>
            <a:rPr lang="es-ES" sz="1600" spc="-86" dirty="0">
              <a:solidFill>
                <a:schemeClr val="bg1">
                  <a:lumMod val="95000"/>
                </a:schemeClr>
              </a:solidFill>
              <a:latin typeface="+mj-lt"/>
              <a:cs typeface="Georgia"/>
            </a:rPr>
            <a:t>organización</a:t>
          </a:r>
          <a:endParaRPr lang="es-ES" sz="1600" dirty="0">
            <a:solidFill>
              <a:schemeClr val="bg1">
                <a:lumMod val="95000"/>
              </a:schemeClr>
            </a:solidFill>
            <a:latin typeface="+mj-lt"/>
          </a:endParaRPr>
        </a:p>
      </dgm:t>
    </dgm:pt>
    <dgm:pt modelId="{62C9F987-4EAB-4E4A-A4A5-FCD4266E6733}" type="parTrans" cxnId="{31A52748-E57F-424B-86FC-923957DCF2B9}">
      <dgm:prSet/>
      <dgm:spPr/>
      <dgm:t>
        <a:bodyPr/>
        <a:lstStyle/>
        <a:p>
          <a:endParaRPr lang="es-ES" sz="1600"/>
        </a:p>
      </dgm:t>
    </dgm:pt>
    <dgm:pt modelId="{6ED70FCD-51A6-47AE-BE18-0DE011055D00}" type="sibTrans" cxnId="{31A52748-E57F-424B-86FC-923957DCF2B9}">
      <dgm:prSet/>
      <dgm:spPr/>
      <dgm:t>
        <a:bodyPr/>
        <a:lstStyle/>
        <a:p>
          <a:endParaRPr lang="es-ES" sz="1600"/>
        </a:p>
      </dgm:t>
    </dgm:pt>
    <dgm:pt modelId="{9F3788D8-8B8B-461B-981E-3DD2756104F2}">
      <dgm:prSet phldrT="[Texto]" custT="1"/>
      <dgm:spPr>
        <a:solidFill>
          <a:srgbClr val="901D62"/>
        </a:solidFill>
      </dgm:spPr>
      <dgm:t>
        <a:bodyPr/>
        <a:lstStyle/>
        <a:p>
          <a:r>
            <a:rPr lang="es-ES" sz="1600" b="1" spc="300" dirty="0">
              <a:solidFill>
                <a:schemeClr val="bg1">
                  <a:lumMod val="95000"/>
                </a:schemeClr>
              </a:solidFill>
              <a:latin typeface="+mj-lt"/>
              <a:cs typeface="Georgia"/>
            </a:rPr>
            <a:t>Constante comprobación </a:t>
          </a:r>
          <a:r>
            <a:rPr lang="es-ES" sz="1600" spc="-95" dirty="0">
              <a:solidFill>
                <a:schemeClr val="bg1">
                  <a:lumMod val="95000"/>
                </a:schemeClr>
              </a:solidFill>
              <a:latin typeface="+mj-lt"/>
              <a:cs typeface="Georgia"/>
            </a:rPr>
            <a:t>de</a:t>
          </a:r>
          <a:r>
            <a:rPr lang="es-ES" sz="1600" spc="-50" dirty="0">
              <a:solidFill>
                <a:schemeClr val="bg1">
                  <a:lumMod val="95000"/>
                </a:schemeClr>
              </a:solidFill>
              <a:latin typeface="+mj-lt"/>
              <a:cs typeface="Georgia"/>
            </a:rPr>
            <a:t> </a:t>
          </a:r>
          <a:r>
            <a:rPr lang="es-ES" sz="1600" spc="-73" dirty="0">
              <a:solidFill>
                <a:schemeClr val="bg1">
                  <a:lumMod val="95000"/>
                </a:schemeClr>
              </a:solidFill>
              <a:latin typeface="+mj-lt"/>
              <a:cs typeface="Georgia"/>
            </a:rPr>
            <a:t>las</a:t>
          </a:r>
          <a:r>
            <a:rPr lang="es-ES" sz="1600" spc="-41" dirty="0">
              <a:solidFill>
                <a:schemeClr val="bg1">
                  <a:lumMod val="95000"/>
                </a:schemeClr>
              </a:solidFill>
              <a:latin typeface="+mj-lt"/>
              <a:cs typeface="Georgia"/>
            </a:rPr>
            <a:t> </a:t>
          </a:r>
          <a:r>
            <a:rPr lang="es-ES" sz="1600" spc="-82" dirty="0">
              <a:solidFill>
                <a:schemeClr val="bg1">
                  <a:lumMod val="95000"/>
                </a:schemeClr>
              </a:solidFill>
              <a:latin typeface="+mj-lt"/>
              <a:cs typeface="Georgia"/>
            </a:rPr>
            <a:t>descripciones</a:t>
          </a:r>
          <a:r>
            <a:rPr lang="es-ES" sz="1600" spc="-27" dirty="0">
              <a:solidFill>
                <a:schemeClr val="bg1">
                  <a:lumMod val="95000"/>
                </a:schemeClr>
              </a:solidFill>
              <a:latin typeface="+mj-lt"/>
              <a:cs typeface="Georgia"/>
            </a:rPr>
            <a:t> </a:t>
          </a:r>
          <a:r>
            <a:rPr lang="es-ES" sz="1600" spc="-95" dirty="0">
              <a:solidFill>
                <a:schemeClr val="bg1">
                  <a:lumMod val="95000"/>
                </a:schemeClr>
              </a:solidFill>
              <a:latin typeface="+mj-lt"/>
              <a:cs typeface="Georgia"/>
            </a:rPr>
            <a:t>de</a:t>
          </a:r>
          <a:r>
            <a:rPr lang="es-ES" sz="1600" spc="-36" dirty="0">
              <a:solidFill>
                <a:schemeClr val="bg1">
                  <a:lumMod val="95000"/>
                </a:schemeClr>
              </a:solidFill>
              <a:latin typeface="+mj-lt"/>
              <a:cs typeface="Georgia"/>
            </a:rPr>
            <a:t> </a:t>
          </a:r>
          <a:r>
            <a:rPr lang="es-ES" sz="1600" spc="-77" dirty="0">
              <a:solidFill>
                <a:schemeClr val="bg1">
                  <a:lumMod val="95000"/>
                </a:schemeClr>
              </a:solidFill>
              <a:latin typeface="+mj-lt"/>
              <a:cs typeface="Georgia"/>
            </a:rPr>
            <a:t>puesto.</a:t>
          </a:r>
          <a:endParaRPr lang="es-ES" sz="1600" dirty="0">
            <a:solidFill>
              <a:schemeClr val="bg1">
                <a:lumMod val="95000"/>
              </a:schemeClr>
            </a:solidFill>
            <a:latin typeface="+mj-lt"/>
          </a:endParaRPr>
        </a:p>
      </dgm:t>
    </dgm:pt>
    <dgm:pt modelId="{F7A09ECE-4B2F-4209-BA30-6E3114B5A72E}" type="parTrans" cxnId="{A7DADC19-0C39-4FE0-9B0D-AB285A01D08B}">
      <dgm:prSet/>
      <dgm:spPr/>
      <dgm:t>
        <a:bodyPr/>
        <a:lstStyle/>
        <a:p>
          <a:endParaRPr lang="es-ES" sz="1600"/>
        </a:p>
      </dgm:t>
    </dgm:pt>
    <dgm:pt modelId="{FC7F2E1C-42AC-4EE0-A73E-62F0AD135CEE}" type="sibTrans" cxnId="{A7DADC19-0C39-4FE0-9B0D-AB285A01D08B}">
      <dgm:prSet/>
      <dgm:spPr/>
      <dgm:t>
        <a:bodyPr/>
        <a:lstStyle/>
        <a:p>
          <a:endParaRPr lang="es-ES" sz="1600"/>
        </a:p>
      </dgm:t>
    </dgm:pt>
    <dgm:pt modelId="{DDF8B871-767F-4101-8E3E-52FAF813EF98}">
      <dgm:prSet phldrT="[Texto]" custT="1"/>
      <dgm:spPr>
        <a:solidFill>
          <a:srgbClr val="901D62"/>
        </a:solidFill>
      </dgm:spPr>
      <dgm:t>
        <a:bodyPr/>
        <a:lstStyle/>
        <a:p>
          <a:r>
            <a:rPr lang="es-ES" sz="1600" b="1" spc="300" dirty="0">
              <a:solidFill>
                <a:schemeClr val="bg1">
                  <a:lumMod val="95000"/>
                </a:schemeClr>
              </a:solidFill>
              <a:latin typeface="+mj-lt"/>
              <a:cs typeface="Georgia"/>
            </a:rPr>
            <a:t>Mejorar la reputación de la organización </a:t>
          </a:r>
          <a:r>
            <a:rPr lang="es-ES" sz="1600" spc="-95" dirty="0">
              <a:solidFill>
                <a:schemeClr val="bg1">
                  <a:lumMod val="95000"/>
                </a:schemeClr>
              </a:solidFill>
              <a:latin typeface="+mj-lt"/>
              <a:cs typeface="Georgia"/>
            </a:rPr>
            <a:t>como</a:t>
          </a:r>
          <a:r>
            <a:rPr lang="es-ES" sz="1600" spc="-45" dirty="0">
              <a:solidFill>
                <a:schemeClr val="bg1">
                  <a:lumMod val="95000"/>
                </a:schemeClr>
              </a:solidFill>
              <a:latin typeface="+mj-lt"/>
              <a:cs typeface="Georgia"/>
            </a:rPr>
            <a:t> </a:t>
          </a:r>
          <a:r>
            <a:rPr lang="es-ES" sz="1600" spc="-100" dirty="0">
              <a:solidFill>
                <a:schemeClr val="bg1">
                  <a:lumMod val="95000"/>
                </a:schemeClr>
              </a:solidFill>
              <a:latin typeface="+mj-lt"/>
              <a:cs typeface="Georgia"/>
            </a:rPr>
            <a:t>una</a:t>
          </a:r>
          <a:r>
            <a:rPr lang="es-ES" sz="1600" spc="-36" dirty="0">
              <a:solidFill>
                <a:schemeClr val="bg1">
                  <a:lumMod val="95000"/>
                </a:schemeClr>
              </a:solidFill>
              <a:latin typeface="+mj-lt"/>
              <a:cs typeface="Georgia"/>
            </a:rPr>
            <a:t> </a:t>
          </a:r>
          <a:r>
            <a:rPr lang="es-ES" sz="1600" spc="-95" dirty="0">
              <a:solidFill>
                <a:schemeClr val="bg1">
                  <a:lumMod val="95000"/>
                </a:schemeClr>
              </a:solidFill>
              <a:latin typeface="+mj-lt"/>
              <a:cs typeface="Georgia"/>
            </a:rPr>
            <a:t>empresa</a:t>
          </a:r>
          <a:r>
            <a:rPr lang="es-ES" sz="1600" spc="-41" dirty="0">
              <a:solidFill>
                <a:schemeClr val="bg1">
                  <a:lumMod val="95000"/>
                </a:schemeClr>
              </a:solidFill>
              <a:latin typeface="+mj-lt"/>
              <a:cs typeface="Georgia"/>
            </a:rPr>
            <a:t> </a:t>
          </a:r>
          <a:r>
            <a:rPr lang="es-ES" sz="1600" spc="-82" dirty="0">
              <a:solidFill>
                <a:schemeClr val="bg1">
                  <a:lumMod val="95000"/>
                </a:schemeClr>
              </a:solidFill>
              <a:latin typeface="+mj-lt"/>
              <a:cs typeface="Georgia"/>
            </a:rPr>
            <a:t>sólida</a:t>
          </a:r>
          <a:endParaRPr lang="es-ES" sz="1600" dirty="0">
            <a:solidFill>
              <a:schemeClr val="bg1">
                <a:lumMod val="95000"/>
              </a:schemeClr>
            </a:solidFill>
            <a:latin typeface="+mj-lt"/>
          </a:endParaRPr>
        </a:p>
      </dgm:t>
    </dgm:pt>
    <dgm:pt modelId="{8DE6CD93-C6B5-4826-9ACE-6A85C43788C2}" type="parTrans" cxnId="{5EE40BB6-8691-4471-9C34-29D19E09ACC5}">
      <dgm:prSet/>
      <dgm:spPr/>
      <dgm:t>
        <a:bodyPr/>
        <a:lstStyle/>
        <a:p>
          <a:endParaRPr lang="es-ES" sz="1600"/>
        </a:p>
      </dgm:t>
    </dgm:pt>
    <dgm:pt modelId="{AF091B6B-CA68-4D6D-9484-3DE6C4F007B4}" type="sibTrans" cxnId="{5EE40BB6-8691-4471-9C34-29D19E09ACC5}">
      <dgm:prSet/>
      <dgm:spPr/>
      <dgm:t>
        <a:bodyPr/>
        <a:lstStyle/>
        <a:p>
          <a:endParaRPr lang="es-ES" sz="1600"/>
        </a:p>
      </dgm:t>
    </dgm:pt>
    <dgm:pt modelId="{6C9D1C1A-E84D-46A1-ADE5-0FDF5C37BCD4}">
      <dgm:prSet phldrT="[Texto]" custT="1"/>
      <dgm:spPr>
        <a:solidFill>
          <a:srgbClr val="901D62"/>
        </a:solidFill>
      </dgm:spPr>
      <dgm:t>
        <a:bodyPr/>
        <a:lstStyle/>
        <a:p>
          <a:r>
            <a:rPr lang="es-ES" sz="1600" b="1" spc="300" dirty="0">
              <a:solidFill>
                <a:schemeClr val="bg1">
                  <a:lumMod val="95000"/>
                </a:schemeClr>
              </a:solidFill>
              <a:latin typeface="+mj-lt"/>
              <a:cs typeface="Georgia"/>
            </a:rPr>
            <a:t>Motivar a los empleados </a:t>
          </a:r>
          <a:r>
            <a:rPr lang="es-ES" sz="1600" spc="-95" dirty="0">
              <a:solidFill>
                <a:schemeClr val="bg1">
                  <a:lumMod val="95000"/>
                </a:schemeClr>
              </a:solidFill>
              <a:latin typeface="+mj-lt"/>
              <a:cs typeface="Georgia"/>
            </a:rPr>
            <a:t>en</a:t>
          </a:r>
          <a:r>
            <a:rPr lang="es-ES" sz="1600" spc="-45" dirty="0">
              <a:solidFill>
                <a:schemeClr val="bg1">
                  <a:lumMod val="95000"/>
                </a:schemeClr>
              </a:solidFill>
              <a:latin typeface="+mj-lt"/>
              <a:cs typeface="Georgia"/>
            </a:rPr>
            <a:t> </a:t>
          </a:r>
          <a:r>
            <a:rPr lang="es-ES" sz="1600" spc="-73" dirty="0">
              <a:solidFill>
                <a:schemeClr val="bg1">
                  <a:lumMod val="95000"/>
                </a:schemeClr>
              </a:solidFill>
              <a:latin typeface="+mj-lt"/>
              <a:cs typeface="Georgia"/>
            </a:rPr>
            <a:t>el</a:t>
          </a:r>
          <a:r>
            <a:rPr lang="es-ES" sz="1600" spc="-45" dirty="0">
              <a:solidFill>
                <a:schemeClr val="bg1">
                  <a:lumMod val="95000"/>
                </a:schemeClr>
              </a:solidFill>
              <a:latin typeface="+mj-lt"/>
              <a:cs typeface="Georgia"/>
            </a:rPr>
            <a:t> </a:t>
          </a:r>
          <a:r>
            <a:rPr lang="es-ES" sz="1600" spc="-95" dirty="0">
              <a:solidFill>
                <a:schemeClr val="bg1">
                  <a:lumMod val="95000"/>
                </a:schemeClr>
              </a:solidFill>
              <a:latin typeface="+mj-lt"/>
              <a:cs typeface="Georgia"/>
            </a:rPr>
            <a:t>desempeño</a:t>
          </a:r>
          <a:r>
            <a:rPr lang="es-ES" sz="1600" spc="-59" dirty="0">
              <a:solidFill>
                <a:schemeClr val="bg1">
                  <a:lumMod val="95000"/>
                </a:schemeClr>
              </a:solidFill>
              <a:latin typeface="+mj-lt"/>
              <a:cs typeface="Georgia"/>
            </a:rPr>
            <a:t> </a:t>
          </a:r>
          <a:r>
            <a:rPr lang="es-ES" sz="1600" spc="-95" dirty="0">
              <a:solidFill>
                <a:schemeClr val="bg1">
                  <a:lumMod val="95000"/>
                </a:schemeClr>
              </a:solidFill>
              <a:latin typeface="+mj-lt"/>
              <a:cs typeface="Georgia"/>
            </a:rPr>
            <a:t>de</a:t>
          </a:r>
          <a:r>
            <a:rPr lang="es-ES" sz="1600" spc="-45" dirty="0">
              <a:solidFill>
                <a:schemeClr val="bg1">
                  <a:lumMod val="95000"/>
                </a:schemeClr>
              </a:solidFill>
              <a:latin typeface="+mj-lt"/>
              <a:cs typeface="Georgia"/>
            </a:rPr>
            <a:t> </a:t>
          </a:r>
          <a:r>
            <a:rPr lang="es-ES" sz="1600" spc="-77" dirty="0">
              <a:solidFill>
                <a:schemeClr val="bg1">
                  <a:lumMod val="95000"/>
                </a:schemeClr>
              </a:solidFill>
              <a:latin typeface="+mj-lt"/>
              <a:cs typeface="Georgia"/>
            </a:rPr>
            <a:t>sus</a:t>
          </a:r>
          <a:r>
            <a:rPr lang="es-ES" sz="1600" spc="-32" dirty="0">
              <a:solidFill>
                <a:schemeClr val="bg1">
                  <a:lumMod val="95000"/>
                </a:schemeClr>
              </a:solidFill>
              <a:latin typeface="+mj-lt"/>
              <a:cs typeface="Georgia"/>
            </a:rPr>
            <a:t> </a:t>
          </a:r>
          <a:r>
            <a:rPr lang="es-ES" sz="1600" spc="-82" dirty="0">
              <a:solidFill>
                <a:schemeClr val="bg1">
                  <a:lumMod val="95000"/>
                </a:schemeClr>
              </a:solidFill>
              <a:latin typeface="+mj-lt"/>
              <a:cs typeface="Georgia"/>
            </a:rPr>
            <a:t>labores</a:t>
          </a:r>
          <a:r>
            <a:rPr lang="es-ES" sz="1600" spc="-27" dirty="0">
              <a:solidFill>
                <a:schemeClr val="bg1">
                  <a:lumMod val="95000"/>
                </a:schemeClr>
              </a:solidFill>
              <a:latin typeface="+mj-lt"/>
              <a:cs typeface="Georgia"/>
            </a:rPr>
            <a:t> </a:t>
          </a:r>
          <a:r>
            <a:rPr lang="es-ES" sz="1600" spc="-63" dirty="0">
              <a:solidFill>
                <a:schemeClr val="bg1">
                  <a:lumMod val="95000"/>
                </a:schemeClr>
              </a:solidFill>
              <a:latin typeface="+mj-lt"/>
              <a:cs typeface="Georgia"/>
            </a:rPr>
            <a:t>y</a:t>
          </a:r>
          <a:r>
            <a:rPr lang="es-ES" sz="1600" spc="-59" dirty="0">
              <a:solidFill>
                <a:schemeClr val="bg1">
                  <a:lumMod val="95000"/>
                </a:schemeClr>
              </a:solidFill>
              <a:latin typeface="+mj-lt"/>
              <a:cs typeface="Georgia"/>
            </a:rPr>
            <a:t> </a:t>
          </a:r>
          <a:r>
            <a:rPr lang="es-ES" sz="1600" spc="-73" dirty="0">
              <a:solidFill>
                <a:schemeClr val="bg1">
                  <a:lumMod val="95000"/>
                </a:schemeClr>
              </a:solidFill>
              <a:latin typeface="+mj-lt"/>
              <a:cs typeface="Georgia"/>
            </a:rPr>
            <a:t>el</a:t>
          </a:r>
          <a:r>
            <a:rPr lang="es-ES" sz="1600" spc="-45" dirty="0">
              <a:solidFill>
                <a:schemeClr val="bg1">
                  <a:lumMod val="95000"/>
                </a:schemeClr>
              </a:solidFill>
              <a:latin typeface="+mj-lt"/>
              <a:cs typeface="Georgia"/>
            </a:rPr>
            <a:t> </a:t>
          </a:r>
          <a:r>
            <a:rPr lang="es-ES" sz="1600" spc="-86" dirty="0">
              <a:solidFill>
                <a:schemeClr val="bg1">
                  <a:lumMod val="95000"/>
                </a:schemeClr>
              </a:solidFill>
              <a:latin typeface="+mj-lt"/>
              <a:cs typeface="Georgia"/>
            </a:rPr>
            <a:t>cumplimiento</a:t>
          </a:r>
          <a:r>
            <a:rPr lang="es-ES" sz="1600" spc="-59" dirty="0">
              <a:solidFill>
                <a:schemeClr val="bg1">
                  <a:lumMod val="95000"/>
                </a:schemeClr>
              </a:solidFill>
              <a:latin typeface="+mj-lt"/>
              <a:cs typeface="Georgia"/>
            </a:rPr>
            <a:t> </a:t>
          </a:r>
          <a:r>
            <a:rPr lang="es-ES" sz="1600" spc="-95" dirty="0">
              <a:solidFill>
                <a:schemeClr val="bg1">
                  <a:lumMod val="95000"/>
                </a:schemeClr>
              </a:solidFill>
              <a:latin typeface="+mj-lt"/>
              <a:cs typeface="Georgia"/>
            </a:rPr>
            <a:t>de </a:t>
          </a:r>
          <a:r>
            <a:rPr lang="es-ES" sz="1600" spc="-295" dirty="0">
              <a:solidFill>
                <a:schemeClr val="bg1">
                  <a:lumMod val="95000"/>
                </a:schemeClr>
              </a:solidFill>
              <a:latin typeface="+mj-lt"/>
              <a:cs typeface="Georgia"/>
            </a:rPr>
            <a:t> </a:t>
          </a:r>
          <a:r>
            <a:rPr lang="es-ES" sz="1600" spc="-77" dirty="0">
              <a:solidFill>
                <a:schemeClr val="bg1">
                  <a:lumMod val="95000"/>
                </a:schemeClr>
              </a:solidFill>
              <a:latin typeface="+mj-lt"/>
              <a:cs typeface="Georgia"/>
            </a:rPr>
            <a:t>objetivos.</a:t>
          </a:r>
          <a:endParaRPr lang="es-ES" sz="1600" dirty="0">
            <a:solidFill>
              <a:schemeClr val="bg1">
                <a:lumMod val="95000"/>
              </a:schemeClr>
            </a:solidFill>
            <a:latin typeface="+mj-lt"/>
          </a:endParaRPr>
        </a:p>
      </dgm:t>
    </dgm:pt>
    <dgm:pt modelId="{E1D60278-B4B0-4EF2-A12B-5E61CB6FC8EA}" type="parTrans" cxnId="{9C1B3A43-2C7E-4C88-A380-0834D0F4193B}">
      <dgm:prSet/>
      <dgm:spPr/>
      <dgm:t>
        <a:bodyPr/>
        <a:lstStyle/>
        <a:p>
          <a:endParaRPr lang="es-ES" sz="1600"/>
        </a:p>
      </dgm:t>
    </dgm:pt>
    <dgm:pt modelId="{A517BD2B-1CC5-461C-87A4-16E65D7DDF01}" type="sibTrans" cxnId="{9C1B3A43-2C7E-4C88-A380-0834D0F4193B}">
      <dgm:prSet/>
      <dgm:spPr/>
      <dgm:t>
        <a:bodyPr/>
        <a:lstStyle/>
        <a:p>
          <a:endParaRPr lang="es-ES" sz="1600"/>
        </a:p>
      </dgm:t>
    </dgm:pt>
    <dgm:pt modelId="{214806FE-53E4-4EFF-B271-2A782FF5049A}">
      <dgm:prSet phldrT="[Texto]" custT="1"/>
      <dgm:spPr>
        <a:solidFill>
          <a:srgbClr val="901D62"/>
        </a:solidFill>
      </dgm:spPr>
      <dgm:t>
        <a:bodyPr/>
        <a:lstStyle/>
        <a:p>
          <a:r>
            <a:rPr lang="es-ES" sz="1600" b="1" spc="300" dirty="0">
              <a:solidFill>
                <a:schemeClr val="bg1">
                  <a:lumMod val="95000"/>
                </a:schemeClr>
              </a:solidFill>
              <a:latin typeface="+mj-lt"/>
              <a:cs typeface="Georgia"/>
            </a:rPr>
            <a:t>Garantizar la continuidad organizada de los puestos clave</a:t>
          </a:r>
          <a:r>
            <a:rPr lang="es-ES" sz="1600" b="1" spc="-68" dirty="0">
              <a:solidFill>
                <a:schemeClr val="bg1">
                  <a:lumMod val="95000"/>
                </a:schemeClr>
              </a:solidFill>
              <a:latin typeface="+mj-lt"/>
              <a:cs typeface="Arial"/>
            </a:rPr>
            <a:t>.</a:t>
          </a:r>
          <a:endParaRPr lang="es-ES" sz="1600" dirty="0">
            <a:solidFill>
              <a:schemeClr val="bg1">
                <a:lumMod val="95000"/>
              </a:schemeClr>
            </a:solidFill>
            <a:latin typeface="+mj-lt"/>
          </a:endParaRPr>
        </a:p>
      </dgm:t>
    </dgm:pt>
    <dgm:pt modelId="{83193A59-F7D6-4786-8AA8-C998C4FD615A}" type="parTrans" cxnId="{D6118B37-B314-4663-83D0-5F5A32FC9626}">
      <dgm:prSet/>
      <dgm:spPr/>
      <dgm:t>
        <a:bodyPr/>
        <a:lstStyle/>
        <a:p>
          <a:endParaRPr lang="es-ES" sz="1600"/>
        </a:p>
      </dgm:t>
    </dgm:pt>
    <dgm:pt modelId="{C19ECC61-FA84-4244-9F8A-F9CC4DEE1968}" type="sibTrans" cxnId="{D6118B37-B314-4663-83D0-5F5A32FC9626}">
      <dgm:prSet/>
      <dgm:spPr/>
      <dgm:t>
        <a:bodyPr/>
        <a:lstStyle/>
        <a:p>
          <a:endParaRPr lang="es-ES" sz="1600"/>
        </a:p>
      </dgm:t>
    </dgm:pt>
    <dgm:pt modelId="{05A3186C-C4D2-4B4E-948F-7421587C3699}" type="pres">
      <dgm:prSet presAssocID="{AF4E1E79-B0BF-478C-AE3F-3D62A014FDEA}" presName="linear" presStyleCnt="0">
        <dgm:presLayoutVars>
          <dgm:dir/>
          <dgm:animLvl val="lvl"/>
          <dgm:resizeHandles val="exact"/>
        </dgm:presLayoutVars>
      </dgm:prSet>
      <dgm:spPr/>
    </dgm:pt>
    <dgm:pt modelId="{B8E26941-E8CC-46BA-AC7E-05BEA07309D9}" type="pres">
      <dgm:prSet presAssocID="{EC4CB116-1573-4057-BC42-6A8CDE51C820}" presName="parentLin" presStyleCnt="0"/>
      <dgm:spPr/>
    </dgm:pt>
    <dgm:pt modelId="{5B497084-100D-4C69-9E0D-C2CE8905E1C7}" type="pres">
      <dgm:prSet presAssocID="{EC4CB116-1573-4057-BC42-6A8CDE51C820}" presName="parentLeftMargin" presStyleLbl="node1" presStyleIdx="0" presStyleCnt="5"/>
      <dgm:spPr/>
    </dgm:pt>
    <dgm:pt modelId="{4295C5BD-9C66-4596-BBE3-AF4DBDB49EA8}" type="pres">
      <dgm:prSet presAssocID="{EC4CB116-1573-4057-BC42-6A8CDE51C820}" presName="parentText" presStyleLbl="node1" presStyleIdx="0" presStyleCnt="5" custScaleX="119519">
        <dgm:presLayoutVars>
          <dgm:chMax val="0"/>
          <dgm:bulletEnabled val="1"/>
        </dgm:presLayoutVars>
      </dgm:prSet>
      <dgm:spPr/>
    </dgm:pt>
    <dgm:pt modelId="{071A8541-FDCF-49A5-B7F8-79D0E7EE7CDC}" type="pres">
      <dgm:prSet presAssocID="{EC4CB116-1573-4057-BC42-6A8CDE51C820}" presName="negativeSpace" presStyleCnt="0"/>
      <dgm:spPr/>
    </dgm:pt>
    <dgm:pt modelId="{225CCE62-D40B-4873-9330-245187DDEA29}" type="pres">
      <dgm:prSet presAssocID="{EC4CB116-1573-4057-BC42-6A8CDE51C820}" presName="childText" presStyleLbl="conFgAcc1" presStyleIdx="0" presStyleCnt="5" custScaleX="85255" custScaleY="95649">
        <dgm:presLayoutVars>
          <dgm:bulletEnabled val="1"/>
        </dgm:presLayoutVars>
      </dgm:prSet>
      <dgm:spPr>
        <a:solidFill>
          <a:srgbClr val="901D62">
            <a:alpha val="90000"/>
          </a:srgbClr>
        </a:solidFill>
        <a:ln>
          <a:noFill/>
        </a:ln>
      </dgm:spPr>
    </dgm:pt>
    <dgm:pt modelId="{6C5F19B3-6879-4F7E-BB2D-7A7B801C16F6}" type="pres">
      <dgm:prSet presAssocID="{6ED70FCD-51A6-47AE-BE18-0DE011055D00}" presName="spaceBetweenRectangles" presStyleCnt="0"/>
      <dgm:spPr/>
    </dgm:pt>
    <dgm:pt modelId="{1446E132-27A4-4283-AD8D-C15780EB39DD}" type="pres">
      <dgm:prSet presAssocID="{9F3788D8-8B8B-461B-981E-3DD2756104F2}" presName="parentLin" presStyleCnt="0"/>
      <dgm:spPr/>
    </dgm:pt>
    <dgm:pt modelId="{AEBE34BA-28FF-4C30-9FA7-B9E2BEDC8EC4}" type="pres">
      <dgm:prSet presAssocID="{9F3788D8-8B8B-461B-981E-3DD2756104F2}" presName="parentLeftMargin" presStyleLbl="node1" presStyleIdx="0" presStyleCnt="5"/>
      <dgm:spPr/>
    </dgm:pt>
    <dgm:pt modelId="{B5F8E2BF-8300-4F71-9115-CD18C7B3740E}" type="pres">
      <dgm:prSet presAssocID="{9F3788D8-8B8B-461B-981E-3DD2756104F2}" presName="parentText" presStyleLbl="node1" presStyleIdx="1" presStyleCnt="5" custScaleX="119519">
        <dgm:presLayoutVars>
          <dgm:chMax val="0"/>
          <dgm:bulletEnabled val="1"/>
        </dgm:presLayoutVars>
      </dgm:prSet>
      <dgm:spPr/>
    </dgm:pt>
    <dgm:pt modelId="{DB877B51-27B3-4DDB-9D11-E007C2083302}" type="pres">
      <dgm:prSet presAssocID="{9F3788D8-8B8B-461B-981E-3DD2756104F2}" presName="negativeSpace" presStyleCnt="0"/>
      <dgm:spPr/>
    </dgm:pt>
    <dgm:pt modelId="{748FD73D-37EA-4843-A27D-3A88CA8E1A56}" type="pres">
      <dgm:prSet presAssocID="{9F3788D8-8B8B-461B-981E-3DD2756104F2}" presName="childText" presStyleLbl="conFgAcc1" presStyleIdx="1" presStyleCnt="5" custScaleX="85255" custScaleY="95649">
        <dgm:presLayoutVars>
          <dgm:bulletEnabled val="1"/>
        </dgm:presLayoutVars>
      </dgm:prSet>
      <dgm:spPr>
        <a:solidFill>
          <a:srgbClr val="901D62">
            <a:alpha val="90000"/>
          </a:srgbClr>
        </a:solidFill>
        <a:ln>
          <a:noFill/>
        </a:ln>
      </dgm:spPr>
    </dgm:pt>
    <dgm:pt modelId="{79BA67BE-0170-4691-BDFA-BF8D7A85F790}" type="pres">
      <dgm:prSet presAssocID="{FC7F2E1C-42AC-4EE0-A73E-62F0AD135CEE}" presName="spaceBetweenRectangles" presStyleCnt="0"/>
      <dgm:spPr/>
    </dgm:pt>
    <dgm:pt modelId="{B8E16F80-5473-49C1-A671-C405DB4D2BD8}" type="pres">
      <dgm:prSet presAssocID="{DDF8B871-767F-4101-8E3E-52FAF813EF98}" presName="parentLin" presStyleCnt="0"/>
      <dgm:spPr/>
    </dgm:pt>
    <dgm:pt modelId="{9AF55A21-F2BD-462E-9A4F-7D318B5F9AF4}" type="pres">
      <dgm:prSet presAssocID="{DDF8B871-767F-4101-8E3E-52FAF813EF98}" presName="parentLeftMargin" presStyleLbl="node1" presStyleIdx="1" presStyleCnt="5"/>
      <dgm:spPr/>
    </dgm:pt>
    <dgm:pt modelId="{C625E8D3-C266-4D91-996C-963DD95163B5}" type="pres">
      <dgm:prSet presAssocID="{DDF8B871-767F-4101-8E3E-52FAF813EF98}" presName="parentText" presStyleLbl="node1" presStyleIdx="2" presStyleCnt="5" custScaleX="119519">
        <dgm:presLayoutVars>
          <dgm:chMax val="0"/>
          <dgm:bulletEnabled val="1"/>
        </dgm:presLayoutVars>
      </dgm:prSet>
      <dgm:spPr/>
    </dgm:pt>
    <dgm:pt modelId="{476B56AE-CFEE-4188-9EC7-53C22D65774D}" type="pres">
      <dgm:prSet presAssocID="{DDF8B871-767F-4101-8E3E-52FAF813EF98}" presName="negativeSpace" presStyleCnt="0"/>
      <dgm:spPr/>
    </dgm:pt>
    <dgm:pt modelId="{EE399654-40D3-492E-862A-409B5A2E926E}" type="pres">
      <dgm:prSet presAssocID="{DDF8B871-767F-4101-8E3E-52FAF813EF98}" presName="childText" presStyleLbl="conFgAcc1" presStyleIdx="2" presStyleCnt="5" custScaleX="85255" custScaleY="95649">
        <dgm:presLayoutVars>
          <dgm:bulletEnabled val="1"/>
        </dgm:presLayoutVars>
      </dgm:prSet>
      <dgm:spPr>
        <a:solidFill>
          <a:srgbClr val="901D62">
            <a:alpha val="90000"/>
          </a:srgbClr>
        </a:solidFill>
        <a:ln>
          <a:noFill/>
        </a:ln>
      </dgm:spPr>
    </dgm:pt>
    <dgm:pt modelId="{90BA2F76-1408-4680-ACF0-7F3A6A22A1A4}" type="pres">
      <dgm:prSet presAssocID="{AF091B6B-CA68-4D6D-9484-3DE6C4F007B4}" presName="spaceBetweenRectangles" presStyleCnt="0"/>
      <dgm:spPr/>
    </dgm:pt>
    <dgm:pt modelId="{76B702F8-E4BE-409E-BBB2-4F86BDC272BE}" type="pres">
      <dgm:prSet presAssocID="{6C9D1C1A-E84D-46A1-ADE5-0FDF5C37BCD4}" presName="parentLin" presStyleCnt="0"/>
      <dgm:spPr/>
    </dgm:pt>
    <dgm:pt modelId="{9193114D-8335-4B93-BA92-80E5E984CAB9}" type="pres">
      <dgm:prSet presAssocID="{6C9D1C1A-E84D-46A1-ADE5-0FDF5C37BCD4}" presName="parentLeftMargin" presStyleLbl="node1" presStyleIdx="2" presStyleCnt="5"/>
      <dgm:spPr/>
    </dgm:pt>
    <dgm:pt modelId="{5C84A6FD-FEC6-47BF-B55C-6FC6ED94E612}" type="pres">
      <dgm:prSet presAssocID="{6C9D1C1A-E84D-46A1-ADE5-0FDF5C37BCD4}" presName="parentText" presStyleLbl="node1" presStyleIdx="3" presStyleCnt="5" custScaleX="119519">
        <dgm:presLayoutVars>
          <dgm:chMax val="0"/>
          <dgm:bulletEnabled val="1"/>
        </dgm:presLayoutVars>
      </dgm:prSet>
      <dgm:spPr/>
    </dgm:pt>
    <dgm:pt modelId="{EEF5169D-A4EA-473D-8644-A8B384AB4A1F}" type="pres">
      <dgm:prSet presAssocID="{6C9D1C1A-E84D-46A1-ADE5-0FDF5C37BCD4}" presName="negativeSpace" presStyleCnt="0"/>
      <dgm:spPr/>
    </dgm:pt>
    <dgm:pt modelId="{5E48EFAC-349F-4EF6-B012-6E415CA22460}" type="pres">
      <dgm:prSet presAssocID="{6C9D1C1A-E84D-46A1-ADE5-0FDF5C37BCD4}" presName="childText" presStyleLbl="conFgAcc1" presStyleIdx="3" presStyleCnt="5" custScaleX="85255" custScaleY="95649">
        <dgm:presLayoutVars>
          <dgm:bulletEnabled val="1"/>
        </dgm:presLayoutVars>
      </dgm:prSet>
      <dgm:spPr>
        <a:solidFill>
          <a:srgbClr val="901D62">
            <a:alpha val="90000"/>
          </a:srgbClr>
        </a:solidFill>
        <a:ln>
          <a:noFill/>
        </a:ln>
      </dgm:spPr>
    </dgm:pt>
    <dgm:pt modelId="{C30AB2EA-9F44-45AF-875C-C23347E28979}" type="pres">
      <dgm:prSet presAssocID="{A517BD2B-1CC5-461C-87A4-16E65D7DDF01}" presName="spaceBetweenRectangles" presStyleCnt="0"/>
      <dgm:spPr/>
    </dgm:pt>
    <dgm:pt modelId="{9C9DE2F7-9A9C-4AAF-AAE0-6A884A1461F0}" type="pres">
      <dgm:prSet presAssocID="{214806FE-53E4-4EFF-B271-2A782FF5049A}" presName="parentLin" presStyleCnt="0"/>
      <dgm:spPr/>
    </dgm:pt>
    <dgm:pt modelId="{E1D04D4E-64F9-4651-9115-8BD30EE04B95}" type="pres">
      <dgm:prSet presAssocID="{214806FE-53E4-4EFF-B271-2A782FF5049A}" presName="parentLeftMargin" presStyleLbl="node1" presStyleIdx="3" presStyleCnt="5"/>
      <dgm:spPr/>
    </dgm:pt>
    <dgm:pt modelId="{81EECAE8-E662-41E3-8411-686C7C5E45AE}" type="pres">
      <dgm:prSet presAssocID="{214806FE-53E4-4EFF-B271-2A782FF5049A}" presName="parentText" presStyleLbl="node1" presStyleIdx="4" presStyleCnt="5" custScaleX="119519">
        <dgm:presLayoutVars>
          <dgm:chMax val="0"/>
          <dgm:bulletEnabled val="1"/>
        </dgm:presLayoutVars>
      </dgm:prSet>
      <dgm:spPr/>
    </dgm:pt>
    <dgm:pt modelId="{2B011E9B-1F8D-43C5-B6F6-937D7663233A}" type="pres">
      <dgm:prSet presAssocID="{214806FE-53E4-4EFF-B271-2A782FF5049A}" presName="negativeSpace" presStyleCnt="0"/>
      <dgm:spPr/>
    </dgm:pt>
    <dgm:pt modelId="{7B10B78A-8BA4-43AB-8E49-EF9529E68F63}" type="pres">
      <dgm:prSet presAssocID="{214806FE-53E4-4EFF-B271-2A782FF5049A}" presName="childText" presStyleLbl="conFgAcc1" presStyleIdx="4" presStyleCnt="5" custScaleX="85255" custScaleY="95649" custLinFactY="-11845" custLinFactNeighborX="-41246" custLinFactNeighborY="-100000">
        <dgm:presLayoutVars>
          <dgm:bulletEnabled val="1"/>
        </dgm:presLayoutVars>
      </dgm:prSet>
      <dgm:spPr>
        <a:solidFill>
          <a:srgbClr val="901D62">
            <a:alpha val="90000"/>
          </a:srgbClr>
        </a:solidFill>
        <a:ln>
          <a:noFill/>
        </a:ln>
      </dgm:spPr>
    </dgm:pt>
  </dgm:ptLst>
  <dgm:cxnLst>
    <dgm:cxn modelId="{A7DADC19-0C39-4FE0-9B0D-AB285A01D08B}" srcId="{AF4E1E79-B0BF-478C-AE3F-3D62A014FDEA}" destId="{9F3788D8-8B8B-461B-981E-3DD2756104F2}" srcOrd="1" destOrd="0" parTransId="{F7A09ECE-4B2F-4209-BA30-6E3114B5A72E}" sibTransId="{FC7F2E1C-42AC-4EE0-A73E-62F0AD135CEE}"/>
    <dgm:cxn modelId="{D14C9A25-FAB8-43B2-9C61-D8084DF78C03}" type="presOf" srcId="{DDF8B871-767F-4101-8E3E-52FAF813EF98}" destId="{C625E8D3-C266-4D91-996C-963DD95163B5}" srcOrd="1" destOrd="0" presId="urn:microsoft.com/office/officeart/2005/8/layout/list1"/>
    <dgm:cxn modelId="{01336936-A4CF-4E28-A727-1C441DA1E0EB}" type="presOf" srcId="{AF4E1E79-B0BF-478C-AE3F-3D62A014FDEA}" destId="{05A3186C-C4D2-4B4E-948F-7421587C3699}" srcOrd="0" destOrd="0" presId="urn:microsoft.com/office/officeart/2005/8/layout/list1"/>
    <dgm:cxn modelId="{D6118B37-B314-4663-83D0-5F5A32FC9626}" srcId="{AF4E1E79-B0BF-478C-AE3F-3D62A014FDEA}" destId="{214806FE-53E4-4EFF-B271-2A782FF5049A}" srcOrd="4" destOrd="0" parTransId="{83193A59-F7D6-4786-8AA8-C998C4FD615A}" sibTransId="{C19ECC61-FA84-4244-9F8A-F9CC4DEE1968}"/>
    <dgm:cxn modelId="{9C1B3A43-2C7E-4C88-A380-0834D0F4193B}" srcId="{AF4E1E79-B0BF-478C-AE3F-3D62A014FDEA}" destId="{6C9D1C1A-E84D-46A1-ADE5-0FDF5C37BCD4}" srcOrd="3" destOrd="0" parTransId="{E1D60278-B4B0-4EF2-A12B-5E61CB6FC8EA}" sibTransId="{A517BD2B-1CC5-461C-87A4-16E65D7DDF01}"/>
    <dgm:cxn modelId="{1E420F68-D2FE-4725-BE9A-D33CBC457ACB}" type="presOf" srcId="{214806FE-53E4-4EFF-B271-2A782FF5049A}" destId="{E1D04D4E-64F9-4651-9115-8BD30EE04B95}" srcOrd="0" destOrd="0" presId="urn:microsoft.com/office/officeart/2005/8/layout/list1"/>
    <dgm:cxn modelId="{31A52748-E57F-424B-86FC-923957DCF2B9}" srcId="{AF4E1E79-B0BF-478C-AE3F-3D62A014FDEA}" destId="{EC4CB116-1573-4057-BC42-6A8CDE51C820}" srcOrd="0" destOrd="0" parTransId="{62C9F987-4EAB-4E4A-A4A5-FCD4266E6733}" sibTransId="{6ED70FCD-51A6-47AE-BE18-0DE011055D00}"/>
    <dgm:cxn modelId="{EC1AC86C-BEED-4518-A19D-2A0CDDCF43AE}" type="presOf" srcId="{6C9D1C1A-E84D-46A1-ADE5-0FDF5C37BCD4}" destId="{5C84A6FD-FEC6-47BF-B55C-6FC6ED94E612}" srcOrd="1" destOrd="0" presId="urn:microsoft.com/office/officeart/2005/8/layout/list1"/>
    <dgm:cxn modelId="{C070904E-DA64-4EAE-BA8F-7E397DBC4FFE}" type="presOf" srcId="{EC4CB116-1573-4057-BC42-6A8CDE51C820}" destId="{5B497084-100D-4C69-9E0D-C2CE8905E1C7}" srcOrd="0" destOrd="0" presId="urn:microsoft.com/office/officeart/2005/8/layout/list1"/>
    <dgm:cxn modelId="{6D345652-7B47-4BA1-ACC4-71C85188E26F}" type="presOf" srcId="{DDF8B871-767F-4101-8E3E-52FAF813EF98}" destId="{9AF55A21-F2BD-462E-9A4F-7D318B5F9AF4}" srcOrd="0" destOrd="0" presId="urn:microsoft.com/office/officeart/2005/8/layout/list1"/>
    <dgm:cxn modelId="{41790C5A-347D-4B30-AD2E-CBB362249FD7}" type="presOf" srcId="{214806FE-53E4-4EFF-B271-2A782FF5049A}" destId="{81EECAE8-E662-41E3-8411-686C7C5E45AE}" srcOrd="1" destOrd="0" presId="urn:microsoft.com/office/officeart/2005/8/layout/list1"/>
    <dgm:cxn modelId="{DE972F8B-60AE-49BE-99A4-029DB22336E9}" type="presOf" srcId="{EC4CB116-1573-4057-BC42-6A8CDE51C820}" destId="{4295C5BD-9C66-4596-BBE3-AF4DBDB49EA8}" srcOrd="1" destOrd="0" presId="urn:microsoft.com/office/officeart/2005/8/layout/list1"/>
    <dgm:cxn modelId="{8C584CA0-FD79-4D9D-9E9E-0175BEB6672F}" type="presOf" srcId="{6C9D1C1A-E84D-46A1-ADE5-0FDF5C37BCD4}" destId="{9193114D-8335-4B93-BA92-80E5E984CAB9}" srcOrd="0" destOrd="0" presId="urn:microsoft.com/office/officeart/2005/8/layout/list1"/>
    <dgm:cxn modelId="{5EE40BB6-8691-4471-9C34-29D19E09ACC5}" srcId="{AF4E1E79-B0BF-478C-AE3F-3D62A014FDEA}" destId="{DDF8B871-767F-4101-8E3E-52FAF813EF98}" srcOrd="2" destOrd="0" parTransId="{8DE6CD93-C6B5-4826-9ACE-6A85C43788C2}" sibTransId="{AF091B6B-CA68-4D6D-9484-3DE6C4F007B4}"/>
    <dgm:cxn modelId="{8A0CD4E2-F433-4BCC-BCD6-B34B880A17DA}" type="presOf" srcId="{9F3788D8-8B8B-461B-981E-3DD2756104F2}" destId="{B5F8E2BF-8300-4F71-9115-CD18C7B3740E}" srcOrd="1" destOrd="0" presId="urn:microsoft.com/office/officeart/2005/8/layout/list1"/>
    <dgm:cxn modelId="{DB411CF2-6F81-4760-9345-8700CA035788}" type="presOf" srcId="{9F3788D8-8B8B-461B-981E-3DD2756104F2}" destId="{AEBE34BA-28FF-4C30-9FA7-B9E2BEDC8EC4}" srcOrd="0" destOrd="0" presId="urn:microsoft.com/office/officeart/2005/8/layout/list1"/>
    <dgm:cxn modelId="{E2F6BFAC-B150-4CD4-AB40-5572CA65234B}" type="presParOf" srcId="{05A3186C-C4D2-4B4E-948F-7421587C3699}" destId="{B8E26941-E8CC-46BA-AC7E-05BEA07309D9}" srcOrd="0" destOrd="0" presId="urn:microsoft.com/office/officeart/2005/8/layout/list1"/>
    <dgm:cxn modelId="{38E77850-F45B-43EE-B871-3D98ED9097B8}" type="presParOf" srcId="{B8E26941-E8CC-46BA-AC7E-05BEA07309D9}" destId="{5B497084-100D-4C69-9E0D-C2CE8905E1C7}" srcOrd="0" destOrd="0" presId="urn:microsoft.com/office/officeart/2005/8/layout/list1"/>
    <dgm:cxn modelId="{18C8C87A-BA78-467D-A8DE-7C197260AD85}" type="presParOf" srcId="{B8E26941-E8CC-46BA-AC7E-05BEA07309D9}" destId="{4295C5BD-9C66-4596-BBE3-AF4DBDB49EA8}" srcOrd="1" destOrd="0" presId="urn:microsoft.com/office/officeart/2005/8/layout/list1"/>
    <dgm:cxn modelId="{F4777184-929C-465F-A242-E625E091E5F5}" type="presParOf" srcId="{05A3186C-C4D2-4B4E-948F-7421587C3699}" destId="{071A8541-FDCF-49A5-B7F8-79D0E7EE7CDC}" srcOrd="1" destOrd="0" presId="urn:microsoft.com/office/officeart/2005/8/layout/list1"/>
    <dgm:cxn modelId="{48A38F2B-89D4-450D-9DB1-D8E4C617BE5C}" type="presParOf" srcId="{05A3186C-C4D2-4B4E-948F-7421587C3699}" destId="{225CCE62-D40B-4873-9330-245187DDEA29}" srcOrd="2" destOrd="0" presId="urn:microsoft.com/office/officeart/2005/8/layout/list1"/>
    <dgm:cxn modelId="{1D0070A0-CB55-4B44-AFC4-B3E83EBE7A29}" type="presParOf" srcId="{05A3186C-C4D2-4B4E-948F-7421587C3699}" destId="{6C5F19B3-6879-4F7E-BB2D-7A7B801C16F6}" srcOrd="3" destOrd="0" presId="urn:microsoft.com/office/officeart/2005/8/layout/list1"/>
    <dgm:cxn modelId="{9B6D7587-D6D9-45E6-99A3-0E92FADEE246}" type="presParOf" srcId="{05A3186C-C4D2-4B4E-948F-7421587C3699}" destId="{1446E132-27A4-4283-AD8D-C15780EB39DD}" srcOrd="4" destOrd="0" presId="urn:microsoft.com/office/officeart/2005/8/layout/list1"/>
    <dgm:cxn modelId="{2E5B11BE-414E-4D6E-9555-996901CB0457}" type="presParOf" srcId="{1446E132-27A4-4283-AD8D-C15780EB39DD}" destId="{AEBE34BA-28FF-4C30-9FA7-B9E2BEDC8EC4}" srcOrd="0" destOrd="0" presId="urn:microsoft.com/office/officeart/2005/8/layout/list1"/>
    <dgm:cxn modelId="{20418C84-C715-413F-967D-5546E1A71402}" type="presParOf" srcId="{1446E132-27A4-4283-AD8D-C15780EB39DD}" destId="{B5F8E2BF-8300-4F71-9115-CD18C7B3740E}" srcOrd="1" destOrd="0" presId="urn:microsoft.com/office/officeart/2005/8/layout/list1"/>
    <dgm:cxn modelId="{2FBD7917-3B2A-40DD-9EA4-F105C68AF39A}" type="presParOf" srcId="{05A3186C-C4D2-4B4E-948F-7421587C3699}" destId="{DB877B51-27B3-4DDB-9D11-E007C2083302}" srcOrd="5" destOrd="0" presId="urn:microsoft.com/office/officeart/2005/8/layout/list1"/>
    <dgm:cxn modelId="{EA6293DF-02AE-47CB-9B1D-4A05F415AC0F}" type="presParOf" srcId="{05A3186C-C4D2-4B4E-948F-7421587C3699}" destId="{748FD73D-37EA-4843-A27D-3A88CA8E1A56}" srcOrd="6" destOrd="0" presId="urn:microsoft.com/office/officeart/2005/8/layout/list1"/>
    <dgm:cxn modelId="{FCF643BD-BFFD-4AB1-BB58-22DA344A5E26}" type="presParOf" srcId="{05A3186C-C4D2-4B4E-948F-7421587C3699}" destId="{79BA67BE-0170-4691-BDFA-BF8D7A85F790}" srcOrd="7" destOrd="0" presId="urn:microsoft.com/office/officeart/2005/8/layout/list1"/>
    <dgm:cxn modelId="{5817FC53-2187-4FC5-A5ED-E68356399023}" type="presParOf" srcId="{05A3186C-C4D2-4B4E-948F-7421587C3699}" destId="{B8E16F80-5473-49C1-A671-C405DB4D2BD8}" srcOrd="8" destOrd="0" presId="urn:microsoft.com/office/officeart/2005/8/layout/list1"/>
    <dgm:cxn modelId="{48A4D5FA-DB24-4D37-8838-D661DDBA1601}" type="presParOf" srcId="{B8E16F80-5473-49C1-A671-C405DB4D2BD8}" destId="{9AF55A21-F2BD-462E-9A4F-7D318B5F9AF4}" srcOrd="0" destOrd="0" presId="urn:microsoft.com/office/officeart/2005/8/layout/list1"/>
    <dgm:cxn modelId="{B441686D-9A31-431C-9A8D-8ABF06DD5040}" type="presParOf" srcId="{B8E16F80-5473-49C1-A671-C405DB4D2BD8}" destId="{C625E8D3-C266-4D91-996C-963DD95163B5}" srcOrd="1" destOrd="0" presId="urn:microsoft.com/office/officeart/2005/8/layout/list1"/>
    <dgm:cxn modelId="{20D5BC34-1894-4C8C-BAE2-D74675CDBDBD}" type="presParOf" srcId="{05A3186C-C4D2-4B4E-948F-7421587C3699}" destId="{476B56AE-CFEE-4188-9EC7-53C22D65774D}" srcOrd="9" destOrd="0" presId="urn:microsoft.com/office/officeart/2005/8/layout/list1"/>
    <dgm:cxn modelId="{0B7DB319-61B7-46AF-B482-CD805EA030F8}" type="presParOf" srcId="{05A3186C-C4D2-4B4E-948F-7421587C3699}" destId="{EE399654-40D3-492E-862A-409B5A2E926E}" srcOrd="10" destOrd="0" presId="urn:microsoft.com/office/officeart/2005/8/layout/list1"/>
    <dgm:cxn modelId="{A0B17D63-2058-4B6F-A018-FEC1987D3CA9}" type="presParOf" srcId="{05A3186C-C4D2-4B4E-948F-7421587C3699}" destId="{90BA2F76-1408-4680-ACF0-7F3A6A22A1A4}" srcOrd="11" destOrd="0" presId="urn:microsoft.com/office/officeart/2005/8/layout/list1"/>
    <dgm:cxn modelId="{47FEB388-C29A-48B0-B2A8-44A95B47B4BE}" type="presParOf" srcId="{05A3186C-C4D2-4B4E-948F-7421587C3699}" destId="{76B702F8-E4BE-409E-BBB2-4F86BDC272BE}" srcOrd="12" destOrd="0" presId="urn:microsoft.com/office/officeart/2005/8/layout/list1"/>
    <dgm:cxn modelId="{C79672DB-5297-49D0-A589-17AD5866DBC9}" type="presParOf" srcId="{76B702F8-E4BE-409E-BBB2-4F86BDC272BE}" destId="{9193114D-8335-4B93-BA92-80E5E984CAB9}" srcOrd="0" destOrd="0" presId="urn:microsoft.com/office/officeart/2005/8/layout/list1"/>
    <dgm:cxn modelId="{DF9A9891-82D9-446D-8330-78BBD9C8262D}" type="presParOf" srcId="{76B702F8-E4BE-409E-BBB2-4F86BDC272BE}" destId="{5C84A6FD-FEC6-47BF-B55C-6FC6ED94E612}" srcOrd="1" destOrd="0" presId="urn:microsoft.com/office/officeart/2005/8/layout/list1"/>
    <dgm:cxn modelId="{CB595A99-DB18-47BA-BEF9-AC586F561FE0}" type="presParOf" srcId="{05A3186C-C4D2-4B4E-948F-7421587C3699}" destId="{EEF5169D-A4EA-473D-8644-A8B384AB4A1F}" srcOrd="13" destOrd="0" presId="urn:microsoft.com/office/officeart/2005/8/layout/list1"/>
    <dgm:cxn modelId="{549CF11C-7FAF-4436-906C-0418401068C7}" type="presParOf" srcId="{05A3186C-C4D2-4B4E-948F-7421587C3699}" destId="{5E48EFAC-349F-4EF6-B012-6E415CA22460}" srcOrd="14" destOrd="0" presId="urn:microsoft.com/office/officeart/2005/8/layout/list1"/>
    <dgm:cxn modelId="{6BC7DB28-7D76-4935-9E21-345866C95BBB}" type="presParOf" srcId="{05A3186C-C4D2-4B4E-948F-7421587C3699}" destId="{C30AB2EA-9F44-45AF-875C-C23347E28979}" srcOrd="15" destOrd="0" presId="urn:microsoft.com/office/officeart/2005/8/layout/list1"/>
    <dgm:cxn modelId="{3FCA8786-578B-4A1D-A569-13D0C1D91B80}" type="presParOf" srcId="{05A3186C-C4D2-4B4E-948F-7421587C3699}" destId="{9C9DE2F7-9A9C-4AAF-AAE0-6A884A1461F0}" srcOrd="16" destOrd="0" presId="urn:microsoft.com/office/officeart/2005/8/layout/list1"/>
    <dgm:cxn modelId="{46F4A5F7-8CA5-4CB2-A53F-0E097EB961D0}" type="presParOf" srcId="{9C9DE2F7-9A9C-4AAF-AAE0-6A884A1461F0}" destId="{E1D04D4E-64F9-4651-9115-8BD30EE04B95}" srcOrd="0" destOrd="0" presId="urn:microsoft.com/office/officeart/2005/8/layout/list1"/>
    <dgm:cxn modelId="{F8DA5A65-58F8-41BB-8B6E-0E0A10D9C3FD}" type="presParOf" srcId="{9C9DE2F7-9A9C-4AAF-AAE0-6A884A1461F0}" destId="{81EECAE8-E662-41E3-8411-686C7C5E45AE}" srcOrd="1" destOrd="0" presId="urn:microsoft.com/office/officeart/2005/8/layout/list1"/>
    <dgm:cxn modelId="{1C988683-7674-4F7E-A6B4-801953C70309}" type="presParOf" srcId="{05A3186C-C4D2-4B4E-948F-7421587C3699}" destId="{2B011E9B-1F8D-43C5-B6F6-937D7663233A}" srcOrd="17" destOrd="0" presId="urn:microsoft.com/office/officeart/2005/8/layout/list1"/>
    <dgm:cxn modelId="{B08B7EC5-0DD5-4470-AA5B-E8E46108105B}" type="presParOf" srcId="{05A3186C-C4D2-4B4E-948F-7421587C3699}" destId="{7B10B78A-8BA4-43AB-8E49-EF9529E68F63}" srcOrd="18" destOrd="0" presId="urn:microsoft.com/office/officeart/2005/8/layout/list1"/>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AA94C6-AFDB-46A7-B076-5D9D2A8ED3C4}"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s-ES"/>
        </a:p>
      </dgm:t>
    </dgm:pt>
    <dgm:pt modelId="{7CB15940-775B-4B96-BD3F-8AA28B1D4E63}">
      <dgm:prSet phldrT="[Texto]" custT="1"/>
      <dgm:spPr>
        <a:solidFill>
          <a:srgbClr val="FFC000"/>
        </a:solidFill>
      </dgm:spPr>
      <dgm:t>
        <a:bodyPr/>
        <a:lstStyle/>
        <a:p>
          <a:r>
            <a:rPr lang="es-ES" sz="1600" spc="-77" dirty="0">
              <a:solidFill>
                <a:schemeClr val="bg1">
                  <a:lumMod val="50000"/>
                </a:schemeClr>
              </a:solidFill>
              <a:latin typeface="+mj-lt"/>
              <a:cs typeface="Georgia"/>
            </a:rPr>
            <a:t>¿</a:t>
          </a:r>
          <a:r>
            <a:rPr lang="es-ES" sz="1600" spc="-54" dirty="0">
              <a:solidFill>
                <a:schemeClr val="bg1">
                  <a:lumMod val="50000"/>
                </a:schemeClr>
              </a:solidFill>
              <a:latin typeface="+mj-lt"/>
              <a:cs typeface="Georgia"/>
            </a:rPr>
            <a:t>C</a:t>
          </a:r>
          <a:r>
            <a:rPr lang="es-ES" sz="1600" spc="-73" dirty="0">
              <a:solidFill>
                <a:schemeClr val="bg1">
                  <a:lumMod val="50000"/>
                </a:schemeClr>
              </a:solidFill>
              <a:latin typeface="+mj-lt"/>
              <a:cs typeface="Georgia"/>
            </a:rPr>
            <a:t>u</a:t>
          </a:r>
          <a:r>
            <a:rPr lang="es-ES" sz="1600" spc="-86" dirty="0">
              <a:solidFill>
                <a:schemeClr val="bg1">
                  <a:lumMod val="50000"/>
                </a:schemeClr>
              </a:solidFill>
              <a:latin typeface="+mj-lt"/>
              <a:cs typeface="Georgia"/>
            </a:rPr>
            <a:t>á</a:t>
          </a:r>
          <a:r>
            <a:rPr lang="es-ES" sz="1600" spc="-45" dirty="0">
              <a:solidFill>
                <a:schemeClr val="bg1">
                  <a:lumMod val="50000"/>
                </a:schemeClr>
              </a:solidFill>
              <a:latin typeface="+mj-lt"/>
              <a:cs typeface="Georgia"/>
            </a:rPr>
            <a:t>l</a:t>
          </a:r>
          <a:r>
            <a:rPr lang="es-ES" sz="1600" spc="-54" dirty="0">
              <a:solidFill>
                <a:schemeClr val="bg1">
                  <a:lumMod val="50000"/>
                </a:schemeClr>
              </a:solidFill>
              <a:latin typeface="+mj-lt"/>
              <a:cs typeface="Georgia"/>
            </a:rPr>
            <a:t> </a:t>
          </a:r>
          <a:r>
            <a:rPr lang="es-ES" sz="1600" spc="-82" dirty="0">
              <a:solidFill>
                <a:schemeClr val="bg1">
                  <a:lumMod val="50000"/>
                </a:schemeClr>
              </a:solidFill>
              <a:latin typeface="+mj-lt"/>
              <a:cs typeface="Georgia"/>
            </a:rPr>
            <a:t>e</a:t>
          </a:r>
          <a:r>
            <a:rPr lang="es-ES" sz="1600" spc="-59" dirty="0">
              <a:solidFill>
                <a:schemeClr val="bg1">
                  <a:lumMod val="50000"/>
                </a:schemeClr>
              </a:solidFill>
              <a:latin typeface="+mj-lt"/>
              <a:cs typeface="Georgia"/>
            </a:rPr>
            <a:t>s</a:t>
          </a:r>
          <a:r>
            <a:rPr lang="es-ES" sz="1600" spc="-45" dirty="0">
              <a:solidFill>
                <a:schemeClr val="bg1">
                  <a:lumMod val="50000"/>
                </a:schemeClr>
              </a:solidFill>
              <a:latin typeface="+mj-lt"/>
              <a:cs typeface="Georgia"/>
            </a:rPr>
            <a:t> l</a:t>
          </a:r>
          <a:r>
            <a:rPr lang="es-ES" sz="1600" spc="-82" dirty="0">
              <a:solidFill>
                <a:schemeClr val="bg1">
                  <a:lumMod val="50000"/>
                </a:schemeClr>
              </a:solidFill>
              <a:latin typeface="+mj-lt"/>
              <a:cs typeface="Georgia"/>
            </a:rPr>
            <a:t>a</a:t>
          </a:r>
          <a:r>
            <a:rPr lang="es-ES" sz="1600" spc="-45" dirty="0">
              <a:solidFill>
                <a:schemeClr val="bg1">
                  <a:lumMod val="50000"/>
                </a:schemeClr>
              </a:solidFill>
              <a:latin typeface="+mj-lt"/>
              <a:cs typeface="Georgia"/>
            </a:rPr>
            <a:t> </a:t>
          </a:r>
          <a:r>
            <a:rPr lang="es-ES" sz="1600" spc="-82" dirty="0">
              <a:solidFill>
                <a:schemeClr val="bg1">
                  <a:lumMod val="50000"/>
                </a:schemeClr>
              </a:solidFill>
              <a:latin typeface="+mj-lt"/>
              <a:cs typeface="Georgia"/>
            </a:rPr>
            <a:t>e</a:t>
          </a:r>
          <a:r>
            <a:rPr lang="es-ES" sz="1600" spc="-86" dirty="0">
              <a:solidFill>
                <a:schemeClr val="bg1">
                  <a:lumMod val="50000"/>
                </a:schemeClr>
              </a:solidFill>
              <a:latin typeface="+mj-lt"/>
              <a:cs typeface="Georgia"/>
            </a:rPr>
            <a:t>da</a:t>
          </a:r>
          <a:r>
            <a:rPr lang="es-ES" sz="1600" spc="-54" dirty="0">
              <a:solidFill>
                <a:schemeClr val="bg1">
                  <a:lumMod val="50000"/>
                </a:schemeClr>
              </a:solidFill>
              <a:latin typeface="+mj-lt"/>
              <a:cs typeface="Georgia"/>
            </a:rPr>
            <a:t>d  </a:t>
          </a:r>
          <a:r>
            <a:rPr lang="es-ES" sz="1600" spc="-68" dirty="0">
              <a:solidFill>
                <a:schemeClr val="bg1">
                  <a:lumMod val="50000"/>
                </a:schemeClr>
              </a:solidFill>
              <a:latin typeface="+mj-lt"/>
              <a:cs typeface="Georgia"/>
            </a:rPr>
            <a:t>p</a:t>
          </a:r>
          <a:r>
            <a:rPr lang="es-ES" sz="1600" spc="-82" dirty="0">
              <a:solidFill>
                <a:schemeClr val="bg1">
                  <a:lumMod val="50000"/>
                </a:schemeClr>
              </a:solidFill>
              <a:latin typeface="+mj-lt"/>
              <a:cs typeface="Georgia"/>
            </a:rPr>
            <a:t>r</a:t>
          </a:r>
          <a:r>
            <a:rPr lang="es-ES" sz="1600" spc="-68" dirty="0">
              <a:solidFill>
                <a:schemeClr val="bg1">
                  <a:lumMod val="50000"/>
                </a:schemeClr>
              </a:solidFill>
              <a:latin typeface="+mj-lt"/>
              <a:cs typeface="Georgia"/>
            </a:rPr>
            <a:t>o</a:t>
          </a:r>
          <a:r>
            <a:rPr lang="es-ES" sz="1600" spc="-131" dirty="0">
              <a:solidFill>
                <a:schemeClr val="bg1">
                  <a:lumMod val="50000"/>
                </a:schemeClr>
              </a:solidFill>
              <a:latin typeface="+mj-lt"/>
              <a:cs typeface="Georgia"/>
            </a:rPr>
            <a:t>m</a:t>
          </a:r>
          <a:r>
            <a:rPr lang="es-ES" sz="1600" spc="-82" dirty="0">
              <a:solidFill>
                <a:schemeClr val="bg1">
                  <a:lumMod val="50000"/>
                </a:schemeClr>
              </a:solidFill>
              <a:latin typeface="+mj-lt"/>
              <a:cs typeface="Georgia"/>
            </a:rPr>
            <a:t>e</a:t>
          </a:r>
          <a:r>
            <a:rPr lang="es-ES" sz="1600" spc="-86" dirty="0">
              <a:solidFill>
                <a:schemeClr val="bg1">
                  <a:lumMod val="50000"/>
                </a:schemeClr>
              </a:solidFill>
              <a:latin typeface="+mj-lt"/>
              <a:cs typeface="Georgia"/>
            </a:rPr>
            <a:t>d</a:t>
          </a:r>
          <a:r>
            <a:rPr lang="es-ES" sz="1600" spc="-50" dirty="0">
              <a:solidFill>
                <a:schemeClr val="bg1">
                  <a:lumMod val="50000"/>
                </a:schemeClr>
              </a:solidFill>
              <a:latin typeface="+mj-lt"/>
              <a:cs typeface="Georgia"/>
            </a:rPr>
            <a:t>i</a:t>
          </a:r>
          <a:r>
            <a:rPr lang="es-ES" sz="1600" spc="-73" dirty="0">
              <a:solidFill>
                <a:schemeClr val="bg1">
                  <a:lumMod val="50000"/>
                </a:schemeClr>
              </a:solidFill>
              <a:latin typeface="+mj-lt"/>
              <a:cs typeface="Georgia"/>
            </a:rPr>
            <a:t>o</a:t>
          </a:r>
          <a:r>
            <a:rPr lang="es-ES" sz="1600" spc="-50" dirty="0">
              <a:solidFill>
                <a:schemeClr val="bg1">
                  <a:lumMod val="50000"/>
                </a:schemeClr>
              </a:solidFill>
              <a:latin typeface="+mj-lt"/>
              <a:cs typeface="Georgia"/>
            </a:rPr>
            <a:t> </a:t>
          </a:r>
          <a:r>
            <a:rPr lang="es-ES" sz="1600" spc="-86" dirty="0">
              <a:solidFill>
                <a:schemeClr val="bg1">
                  <a:lumMod val="50000"/>
                </a:schemeClr>
              </a:solidFill>
              <a:latin typeface="+mj-lt"/>
              <a:cs typeface="Georgia"/>
            </a:rPr>
            <a:t>d</a:t>
          </a:r>
          <a:r>
            <a:rPr lang="es-ES" sz="1600" spc="-77" dirty="0">
              <a:solidFill>
                <a:schemeClr val="bg1">
                  <a:lumMod val="50000"/>
                </a:schemeClr>
              </a:solidFill>
              <a:latin typeface="+mj-lt"/>
              <a:cs typeface="Georgia"/>
            </a:rPr>
            <a:t>e</a:t>
          </a:r>
          <a:r>
            <a:rPr lang="es-ES" sz="1600" spc="-50" dirty="0">
              <a:solidFill>
                <a:schemeClr val="bg1">
                  <a:lumMod val="50000"/>
                </a:schemeClr>
              </a:solidFill>
              <a:latin typeface="+mj-lt"/>
              <a:cs typeface="Georgia"/>
            </a:rPr>
            <a:t> </a:t>
          </a:r>
          <a:r>
            <a:rPr lang="es-ES" sz="1600" spc="-131" dirty="0">
              <a:solidFill>
                <a:schemeClr val="bg1">
                  <a:lumMod val="50000"/>
                </a:schemeClr>
              </a:solidFill>
              <a:latin typeface="+mj-lt"/>
              <a:cs typeface="Georgia"/>
            </a:rPr>
            <a:t>m</a:t>
          </a:r>
          <a:r>
            <a:rPr lang="es-ES" sz="1600" spc="-41" dirty="0">
              <a:solidFill>
                <a:schemeClr val="bg1">
                  <a:lumMod val="50000"/>
                </a:schemeClr>
              </a:solidFill>
              <a:latin typeface="+mj-lt"/>
              <a:cs typeface="Georgia"/>
            </a:rPr>
            <a:t>is  </a:t>
          </a:r>
          <a:r>
            <a:rPr lang="es-ES" sz="1600" spc="-77" dirty="0">
              <a:solidFill>
                <a:schemeClr val="bg1">
                  <a:lumMod val="50000"/>
                </a:schemeClr>
              </a:solidFill>
              <a:latin typeface="+mj-lt"/>
              <a:cs typeface="Georgia"/>
            </a:rPr>
            <a:t>empleados?</a:t>
          </a:r>
          <a:endParaRPr lang="es-ES" sz="1600" dirty="0">
            <a:solidFill>
              <a:schemeClr val="bg1">
                <a:lumMod val="50000"/>
              </a:schemeClr>
            </a:solidFill>
            <a:latin typeface="+mj-lt"/>
          </a:endParaRPr>
        </a:p>
      </dgm:t>
    </dgm:pt>
    <dgm:pt modelId="{2080B265-9412-4D1B-AA57-9EBE76F48F32}" type="parTrans" cxnId="{5AA25943-8A6B-4BAD-91BB-253516D0BEF3}">
      <dgm:prSet/>
      <dgm:spPr/>
      <dgm:t>
        <a:bodyPr/>
        <a:lstStyle/>
        <a:p>
          <a:endParaRPr lang="es-ES"/>
        </a:p>
      </dgm:t>
    </dgm:pt>
    <dgm:pt modelId="{05A663F9-0DA7-48F6-9A0D-8E7229E6703D}" type="sibTrans" cxnId="{5AA25943-8A6B-4BAD-91BB-253516D0BEF3}">
      <dgm:prSet/>
      <dgm:spPr>
        <a:solidFill>
          <a:schemeClr val="bg1">
            <a:lumMod val="75000"/>
          </a:schemeClr>
        </a:solidFill>
        <a:ln>
          <a:noFill/>
        </a:ln>
        <a:effectLst/>
        <a:scene3d>
          <a:camera prst="orthographicFront">
            <a:rot lat="0" lon="0" rev="0"/>
          </a:camera>
          <a:lightRig rig="contrasting" dir="t">
            <a:rot lat="0" lon="0" rev="1500000"/>
          </a:lightRig>
        </a:scene3d>
        <a:sp3d prstMaterial="metal">
          <a:bevelT w="88900" h="88900"/>
        </a:sp3d>
      </dgm:spPr>
      <dgm:t>
        <a:bodyPr/>
        <a:lstStyle/>
        <a:p>
          <a:endParaRPr lang="es-ES"/>
        </a:p>
      </dgm:t>
    </dgm:pt>
    <dgm:pt modelId="{772C4CD0-DC0C-457B-A75E-A2FB493D20E1}">
      <dgm:prSet phldrT="[Texto]" custT="1"/>
      <dgm:spPr>
        <a:solidFill>
          <a:srgbClr val="FFC000"/>
        </a:solidFill>
      </dgm:spPr>
      <dgm:t>
        <a:bodyPr/>
        <a:lstStyle/>
        <a:p>
          <a:r>
            <a:rPr lang="es-ES" sz="1600" spc="-77" dirty="0">
              <a:solidFill>
                <a:schemeClr val="bg1">
                  <a:lumMod val="50000"/>
                </a:schemeClr>
              </a:solidFill>
              <a:latin typeface="+mj-lt"/>
              <a:cs typeface="Georgia"/>
            </a:rPr>
            <a:t>¿</a:t>
          </a:r>
          <a:r>
            <a:rPr lang="es-ES" sz="1600" spc="-59" dirty="0">
              <a:solidFill>
                <a:schemeClr val="bg1">
                  <a:lumMod val="50000"/>
                </a:schemeClr>
              </a:solidFill>
              <a:latin typeface="+mj-lt"/>
              <a:cs typeface="Georgia"/>
            </a:rPr>
            <a:t>Q</a:t>
          </a:r>
          <a:r>
            <a:rPr lang="es-ES" sz="1600" spc="-73" dirty="0">
              <a:solidFill>
                <a:schemeClr val="bg1">
                  <a:lumMod val="50000"/>
                </a:schemeClr>
              </a:solidFill>
              <a:latin typeface="+mj-lt"/>
              <a:cs typeface="Georgia"/>
            </a:rPr>
            <a:t>u</a:t>
          </a:r>
          <a:r>
            <a:rPr lang="es-ES" sz="1600" spc="-77" dirty="0">
              <a:solidFill>
                <a:schemeClr val="bg1">
                  <a:lumMod val="50000"/>
                </a:schemeClr>
              </a:solidFill>
              <a:latin typeface="+mj-lt"/>
              <a:cs typeface="Georgia"/>
            </a:rPr>
            <a:t>é</a:t>
          </a:r>
          <a:r>
            <a:rPr lang="es-ES" sz="1600" spc="-63" dirty="0">
              <a:solidFill>
                <a:schemeClr val="bg1">
                  <a:lumMod val="50000"/>
                </a:schemeClr>
              </a:solidFill>
              <a:latin typeface="+mj-lt"/>
              <a:cs typeface="Georgia"/>
            </a:rPr>
            <a:t> </a:t>
          </a:r>
          <a:r>
            <a:rPr lang="es-ES" sz="1600" spc="-68" dirty="0">
              <a:solidFill>
                <a:schemeClr val="bg1">
                  <a:lumMod val="50000"/>
                </a:schemeClr>
              </a:solidFill>
              <a:latin typeface="+mj-lt"/>
              <a:cs typeface="Georgia"/>
            </a:rPr>
            <a:t>p</a:t>
          </a:r>
          <a:r>
            <a:rPr lang="es-ES" sz="1600" spc="-77" dirty="0">
              <a:solidFill>
                <a:schemeClr val="bg1">
                  <a:lumMod val="50000"/>
                </a:schemeClr>
              </a:solidFill>
              <a:latin typeface="+mj-lt"/>
              <a:cs typeface="Georgia"/>
            </a:rPr>
            <a:t>o</a:t>
          </a:r>
          <a:r>
            <a:rPr lang="es-ES" sz="1600" spc="-68" dirty="0">
              <a:solidFill>
                <a:schemeClr val="bg1">
                  <a:lumMod val="50000"/>
                </a:schemeClr>
              </a:solidFill>
              <a:latin typeface="+mj-lt"/>
              <a:cs typeface="Georgia"/>
            </a:rPr>
            <a:t>r</a:t>
          </a:r>
          <a:r>
            <a:rPr lang="es-ES" sz="1600" spc="-59" dirty="0">
              <a:solidFill>
                <a:schemeClr val="bg1">
                  <a:lumMod val="50000"/>
                </a:schemeClr>
              </a:solidFill>
              <a:latin typeface="+mj-lt"/>
              <a:cs typeface="Georgia"/>
            </a:rPr>
            <a:t>c</a:t>
          </a:r>
          <a:r>
            <a:rPr lang="es-ES" sz="1600" spc="-82" dirty="0">
              <a:solidFill>
                <a:schemeClr val="bg1">
                  <a:lumMod val="50000"/>
                </a:schemeClr>
              </a:solidFill>
              <a:latin typeface="+mj-lt"/>
              <a:cs typeface="Georgia"/>
            </a:rPr>
            <a:t>e</a:t>
          </a:r>
          <a:r>
            <a:rPr lang="es-ES" sz="1600" spc="-103" dirty="0">
              <a:solidFill>
                <a:schemeClr val="bg1">
                  <a:lumMod val="50000"/>
                </a:schemeClr>
              </a:solidFill>
              <a:latin typeface="+mj-lt"/>
              <a:cs typeface="Georgia"/>
            </a:rPr>
            <a:t>n</a:t>
          </a:r>
          <a:r>
            <a:rPr lang="es-ES" sz="1600" spc="-54" dirty="0">
              <a:solidFill>
                <a:schemeClr val="bg1">
                  <a:lumMod val="50000"/>
                </a:schemeClr>
              </a:solidFill>
              <a:latin typeface="+mj-lt"/>
              <a:cs typeface="Georgia"/>
            </a:rPr>
            <a:t>t</a:t>
          </a:r>
          <a:r>
            <a:rPr lang="es-ES" sz="1600" spc="-95" dirty="0">
              <a:solidFill>
                <a:schemeClr val="bg1">
                  <a:lumMod val="50000"/>
                </a:schemeClr>
              </a:solidFill>
              <a:latin typeface="+mj-lt"/>
              <a:cs typeface="Georgia"/>
            </a:rPr>
            <a:t>a</a:t>
          </a:r>
          <a:r>
            <a:rPr lang="es-ES" sz="1600" spc="-50" dirty="0">
              <a:solidFill>
                <a:schemeClr val="bg1">
                  <a:lumMod val="50000"/>
                </a:schemeClr>
              </a:solidFill>
              <a:latin typeface="+mj-lt"/>
              <a:cs typeface="Georgia"/>
            </a:rPr>
            <a:t>j</a:t>
          </a:r>
          <a:r>
            <a:rPr lang="es-ES" sz="1600" spc="-54" dirty="0">
              <a:solidFill>
                <a:schemeClr val="bg1">
                  <a:lumMod val="50000"/>
                </a:schemeClr>
              </a:solidFill>
              <a:latin typeface="+mj-lt"/>
              <a:cs typeface="Georgia"/>
            </a:rPr>
            <a:t>e  </a:t>
          </a:r>
          <a:r>
            <a:rPr lang="es-ES" sz="1600" spc="-86" dirty="0">
              <a:solidFill>
                <a:schemeClr val="bg1">
                  <a:lumMod val="50000"/>
                </a:schemeClr>
              </a:solidFill>
              <a:latin typeface="+mj-lt"/>
              <a:cs typeface="Georgia"/>
            </a:rPr>
            <a:t>d</a:t>
          </a:r>
          <a:r>
            <a:rPr lang="es-ES" sz="1600" spc="-77" dirty="0">
              <a:solidFill>
                <a:schemeClr val="bg1">
                  <a:lumMod val="50000"/>
                </a:schemeClr>
              </a:solidFill>
              <a:latin typeface="+mj-lt"/>
              <a:cs typeface="Georgia"/>
            </a:rPr>
            <a:t>e</a:t>
          </a:r>
          <a:r>
            <a:rPr lang="es-ES" sz="1600" spc="-50" dirty="0">
              <a:solidFill>
                <a:schemeClr val="bg1">
                  <a:lumMod val="50000"/>
                </a:schemeClr>
              </a:solidFill>
              <a:latin typeface="+mj-lt"/>
              <a:cs typeface="Georgia"/>
            </a:rPr>
            <a:t> </a:t>
          </a:r>
          <a:r>
            <a:rPr lang="es-ES" sz="1600" spc="-131" dirty="0">
              <a:solidFill>
                <a:schemeClr val="bg1">
                  <a:lumMod val="50000"/>
                </a:schemeClr>
              </a:solidFill>
              <a:latin typeface="+mj-lt"/>
              <a:cs typeface="Georgia"/>
            </a:rPr>
            <a:t>m</a:t>
          </a:r>
          <a:r>
            <a:rPr lang="es-ES" sz="1600" spc="-50" dirty="0">
              <a:solidFill>
                <a:schemeClr val="bg1">
                  <a:lumMod val="50000"/>
                </a:schemeClr>
              </a:solidFill>
              <a:latin typeface="+mj-lt"/>
              <a:cs typeface="Georgia"/>
            </a:rPr>
            <a:t>i</a:t>
          </a:r>
          <a:r>
            <a:rPr lang="es-ES" sz="1600" spc="-36" dirty="0">
              <a:solidFill>
                <a:schemeClr val="bg1">
                  <a:lumMod val="50000"/>
                </a:schemeClr>
              </a:solidFill>
              <a:latin typeface="+mj-lt"/>
              <a:cs typeface="Georgia"/>
            </a:rPr>
            <a:t> </a:t>
          </a:r>
          <a:r>
            <a:rPr lang="es-ES" sz="1600" spc="-68" dirty="0">
              <a:solidFill>
                <a:schemeClr val="bg1">
                  <a:lumMod val="50000"/>
                </a:schemeClr>
              </a:solidFill>
              <a:latin typeface="+mj-lt"/>
              <a:cs typeface="Georgia"/>
            </a:rPr>
            <a:t>b</a:t>
          </a:r>
          <a:r>
            <a:rPr lang="es-ES" sz="1600" spc="-95" dirty="0">
              <a:solidFill>
                <a:schemeClr val="bg1">
                  <a:lumMod val="50000"/>
                </a:schemeClr>
              </a:solidFill>
              <a:latin typeface="+mj-lt"/>
              <a:cs typeface="Georgia"/>
            </a:rPr>
            <a:t>a</a:t>
          </a:r>
          <a:r>
            <a:rPr lang="es-ES" sz="1600" spc="-45" dirty="0">
              <a:solidFill>
                <a:schemeClr val="bg1">
                  <a:lumMod val="50000"/>
                </a:schemeClr>
              </a:solidFill>
              <a:latin typeface="+mj-lt"/>
              <a:cs typeface="Georgia"/>
            </a:rPr>
            <a:t>s</a:t>
          </a:r>
          <a:r>
            <a:rPr lang="es-ES" sz="1600" spc="-77" dirty="0">
              <a:solidFill>
                <a:schemeClr val="bg1">
                  <a:lumMod val="50000"/>
                </a:schemeClr>
              </a:solidFill>
              <a:latin typeface="+mj-lt"/>
              <a:cs typeface="Georgia"/>
            </a:rPr>
            <a:t>e</a:t>
          </a:r>
          <a:r>
            <a:rPr lang="es-ES" sz="1600" spc="-50" dirty="0">
              <a:solidFill>
                <a:schemeClr val="bg1">
                  <a:lumMod val="50000"/>
                </a:schemeClr>
              </a:solidFill>
              <a:latin typeface="+mj-lt"/>
              <a:cs typeface="Georgia"/>
            </a:rPr>
            <a:t> </a:t>
          </a:r>
          <a:r>
            <a:rPr lang="es-ES" sz="1600" spc="-86" dirty="0">
              <a:solidFill>
                <a:schemeClr val="bg1">
                  <a:lumMod val="50000"/>
                </a:schemeClr>
              </a:solidFill>
              <a:latin typeface="+mj-lt"/>
              <a:cs typeface="Georgia"/>
            </a:rPr>
            <a:t>d</a:t>
          </a:r>
          <a:r>
            <a:rPr lang="es-ES" sz="1600" spc="-54" dirty="0">
              <a:solidFill>
                <a:schemeClr val="bg1">
                  <a:lumMod val="50000"/>
                </a:schemeClr>
              </a:solidFill>
              <a:latin typeface="+mj-lt"/>
              <a:cs typeface="Georgia"/>
            </a:rPr>
            <a:t>e  </a:t>
          </a:r>
          <a:r>
            <a:rPr lang="es-ES" sz="1600" spc="-73" dirty="0">
              <a:solidFill>
                <a:schemeClr val="bg1">
                  <a:lumMod val="50000"/>
                </a:schemeClr>
              </a:solidFill>
              <a:latin typeface="+mj-lt"/>
              <a:cs typeface="Georgia"/>
            </a:rPr>
            <a:t>personas </a:t>
          </a:r>
          <a:r>
            <a:rPr lang="es-ES" sz="1600" spc="-68" dirty="0">
              <a:solidFill>
                <a:schemeClr val="bg1">
                  <a:lumMod val="50000"/>
                </a:schemeClr>
              </a:solidFill>
              <a:latin typeface="+mj-lt"/>
              <a:cs typeface="Georgia"/>
            </a:rPr>
            <a:t> </a:t>
          </a:r>
          <a:r>
            <a:rPr lang="es-ES" sz="1600" spc="-82" dirty="0">
              <a:solidFill>
                <a:schemeClr val="bg1">
                  <a:lumMod val="50000"/>
                </a:schemeClr>
              </a:solidFill>
              <a:latin typeface="+mj-lt"/>
              <a:cs typeface="Georgia"/>
            </a:rPr>
            <a:t>e</a:t>
          </a:r>
          <a:r>
            <a:rPr lang="es-ES" sz="1600" spc="-131" dirty="0">
              <a:solidFill>
                <a:schemeClr val="bg1">
                  <a:lumMod val="50000"/>
                </a:schemeClr>
              </a:solidFill>
              <a:latin typeface="+mj-lt"/>
              <a:cs typeface="Georgia"/>
            </a:rPr>
            <a:t>m</a:t>
          </a:r>
          <a:r>
            <a:rPr lang="es-ES" sz="1600" spc="-68" dirty="0">
              <a:solidFill>
                <a:schemeClr val="bg1">
                  <a:lumMod val="50000"/>
                </a:schemeClr>
              </a:solidFill>
              <a:latin typeface="+mj-lt"/>
              <a:cs typeface="Georgia"/>
            </a:rPr>
            <a:t>p</a:t>
          </a:r>
          <a:r>
            <a:rPr lang="es-ES" sz="1600" spc="-45" dirty="0">
              <a:solidFill>
                <a:schemeClr val="bg1">
                  <a:lumMod val="50000"/>
                </a:schemeClr>
              </a:solidFill>
              <a:latin typeface="+mj-lt"/>
              <a:cs typeface="Georgia"/>
            </a:rPr>
            <a:t>l</a:t>
          </a:r>
          <a:r>
            <a:rPr lang="es-ES" sz="1600" spc="-82" dirty="0">
              <a:solidFill>
                <a:schemeClr val="bg1">
                  <a:lumMod val="50000"/>
                </a:schemeClr>
              </a:solidFill>
              <a:latin typeface="+mj-lt"/>
              <a:cs typeface="Georgia"/>
            </a:rPr>
            <a:t>e</a:t>
          </a:r>
          <a:r>
            <a:rPr lang="es-ES" sz="1600" spc="-95" dirty="0">
              <a:solidFill>
                <a:schemeClr val="bg1">
                  <a:lumMod val="50000"/>
                </a:schemeClr>
              </a:solidFill>
              <a:latin typeface="+mj-lt"/>
              <a:cs typeface="Georgia"/>
            </a:rPr>
            <a:t>a</a:t>
          </a:r>
          <a:r>
            <a:rPr lang="es-ES" sz="1600" spc="-86" dirty="0">
              <a:solidFill>
                <a:schemeClr val="bg1">
                  <a:lumMod val="50000"/>
                </a:schemeClr>
              </a:solidFill>
              <a:latin typeface="+mj-lt"/>
              <a:cs typeface="Georgia"/>
            </a:rPr>
            <a:t>da</a:t>
          </a:r>
          <a:r>
            <a:rPr lang="es-ES" sz="1600" spc="-59" dirty="0">
              <a:solidFill>
                <a:schemeClr val="bg1">
                  <a:lumMod val="50000"/>
                </a:schemeClr>
              </a:solidFill>
              <a:latin typeface="+mj-lt"/>
              <a:cs typeface="Georgia"/>
            </a:rPr>
            <a:t>s</a:t>
          </a:r>
          <a:r>
            <a:rPr lang="es-ES" sz="1600" spc="-45" dirty="0">
              <a:solidFill>
                <a:schemeClr val="bg1">
                  <a:lumMod val="50000"/>
                </a:schemeClr>
              </a:solidFill>
              <a:latin typeface="+mj-lt"/>
              <a:cs typeface="Georgia"/>
            </a:rPr>
            <a:t> </a:t>
          </a:r>
          <a:r>
            <a:rPr lang="es-ES" sz="1600" spc="-59" dirty="0">
              <a:solidFill>
                <a:schemeClr val="bg1">
                  <a:lumMod val="50000"/>
                </a:schemeClr>
              </a:solidFill>
              <a:latin typeface="+mj-lt"/>
              <a:cs typeface="Georgia"/>
            </a:rPr>
            <a:t>s</a:t>
          </a:r>
          <a:r>
            <a:rPr lang="es-ES" sz="1600" spc="-54" dirty="0">
              <a:solidFill>
                <a:schemeClr val="bg1">
                  <a:lumMod val="50000"/>
                </a:schemeClr>
              </a:solidFill>
              <a:latin typeface="+mj-lt"/>
              <a:cs typeface="Georgia"/>
            </a:rPr>
            <a:t>e  </a:t>
          </a:r>
          <a:r>
            <a:rPr lang="es-ES" sz="1600" spc="-50" dirty="0">
              <a:solidFill>
                <a:schemeClr val="bg1">
                  <a:lumMod val="50000"/>
                </a:schemeClr>
              </a:solidFill>
              <a:latin typeface="+mj-lt"/>
              <a:cs typeface="Georgia"/>
            </a:rPr>
            <a:t>j</a:t>
          </a:r>
          <a:r>
            <a:rPr lang="es-ES" sz="1600" spc="-82" dirty="0">
              <a:solidFill>
                <a:schemeClr val="bg1">
                  <a:lumMod val="50000"/>
                </a:schemeClr>
              </a:solidFill>
              <a:latin typeface="+mj-lt"/>
              <a:cs typeface="Georgia"/>
            </a:rPr>
            <a:t>u</a:t>
          </a:r>
          <a:r>
            <a:rPr lang="es-ES" sz="1600" spc="-68" dirty="0">
              <a:solidFill>
                <a:schemeClr val="bg1">
                  <a:lumMod val="50000"/>
                </a:schemeClr>
              </a:solidFill>
              <a:latin typeface="+mj-lt"/>
              <a:cs typeface="Georgia"/>
            </a:rPr>
            <a:t>b</a:t>
          </a:r>
          <a:r>
            <a:rPr lang="es-ES" sz="1600" spc="-41" dirty="0">
              <a:solidFill>
                <a:schemeClr val="bg1">
                  <a:lumMod val="50000"/>
                </a:schemeClr>
              </a:solidFill>
              <a:latin typeface="+mj-lt"/>
              <a:cs typeface="Georgia"/>
            </a:rPr>
            <a:t>i</a:t>
          </a:r>
          <a:r>
            <a:rPr lang="es-ES" sz="1600" spc="-54" dirty="0">
              <a:solidFill>
                <a:schemeClr val="bg1">
                  <a:lumMod val="50000"/>
                </a:schemeClr>
              </a:solidFill>
              <a:latin typeface="+mj-lt"/>
              <a:cs typeface="Georgia"/>
            </a:rPr>
            <a:t>l</a:t>
          </a:r>
          <a:r>
            <a:rPr lang="es-ES" sz="1600" spc="-82" dirty="0">
              <a:solidFill>
                <a:schemeClr val="bg1">
                  <a:lumMod val="50000"/>
                </a:schemeClr>
              </a:solidFill>
              <a:latin typeface="+mj-lt"/>
              <a:cs typeface="Georgia"/>
            </a:rPr>
            <a:t>a</a:t>
          </a:r>
          <a:r>
            <a:rPr lang="es-ES" sz="1600" spc="-59" dirty="0">
              <a:solidFill>
                <a:schemeClr val="bg1">
                  <a:lumMod val="50000"/>
                </a:schemeClr>
              </a:solidFill>
              <a:latin typeface="+mj-lt"/>
              <a:cs typeface="Georgia"/>
            </a:rPr>
            <a:t> </a:t>
          </a:r>
          <a:r>
            <a:rPr lang="es-ES" sz="1600" spc="-86" dirty="0">
              <a:solidFill>
                <a:schemeClr val="bg1">
                  <a:lumMod val="50000"/>
                </a:schemeClr>
              </a:solidFill>
              <a:latin typeface="+mj-lt"/>
              <a:cs typeface="Georgia"/>
            </a:rPr>
            <a:t>d</a:t>
          </a:r>
          <a:r>
            <a:rPr lang="es-ES" sz="1600" spc="-82" dirty="0">
              <a:solidFill>
                <a:schemeClr val="bg1">
                  <a:lumMod val="50000"/>
                </a:schemeClr>
              </a:solidFill>
              <a:latin typeface="+mj-lt"/>
              <a:cs typeface="Georgia"/>
            </a:rPr>
            <a:t>e</a:t>
          </a:r>
          <a:r>
            <a:rPr lang="es-ES" sz="1600" spc="-91" dirty="0">
              <a:solidFill>
                <a:schemeClr val="bg1">
                  <a:lumMod val="50000"/>
                </a:schemeClr>
              </a:solidFill>
              <a:latin typeface="+mj-lt"/>
              <a:cs typeface="Georgia"/>
            </a:rPr>
            <a:t>n</a:t>
          </a:r>
          <a:r>
            <a:rPr lang="es-ES" sz="1600" spc="-68" dirty="0">
              <a:solidFill>
                <a:schemeClr val="bg1">
                  <a:lumMod val="50000"/>
                </a:schemeClr>
              </a:solidFill>
              <a:latin typeface="+mj-lt"/>
              <a:cs typeface="Georgia"/>
            </a:rPr>
            <a:t>tr</a:t>
          </a:r>
          <a:r>
            <a:rPr lang="es-ES" sz="1600" spc="-73" dirty="0">
              <a:solidFill>
                <a:schemeClr val="bg1">
                  <a:lumMod val="50000"/>
                </a:schemeClr>
              </a:solidFill>
              <a:latin typeface="+mj-lt"/>
              <a:cs typeface="Georgia"/>
            </a:rPr>
            <a:t>o</a:t>
          </a:r>
          <a:r>
            <a:rPr lang="es-ES" sz="1600" spc="-50" dirty="0">
              <a:solidFill>
                <a:schemeClr val="bg1">
                  <a:lumMod val="50000"/>
                </a:schemeClr>
              </a:solidFill>
              <a:latin typeface="+mj-lt"/>
              <a:cs typeface="Georgia"/>
            </a:rPr>
            <a:t> </a:t>
          </a:r>
          <a:r>
            <a:rPr lang="es-ES" sz="1600" spc="-86" dirty="0">
              <a:solidFill>
                <a:schemeClr val="bg1">
                  <a:lumMod val="50000"/>
                </a:schemeClr>
              </a:solidFill>
              <a:latin typeface="+mj-lt"/>
              <a:cs typeface="Georgia"/>
            </a:rPr>
            <a:t>d</a:t>
          </a:r>
          <a:r>
            <a:rPr lang="es-ES" sz="1600" spc="-54" dirty="0">
              <a:solidFill>
                <a:schemeClr val="bg1">
                  <a:lumMod val="50000"/>
                </a:schemeClr>
              </a:solidFill>
              <a:latin typeface="+mj-lt"/>
              <a:cs typeface="Georgia"/>
            </a:rPr>
            <a:t>e  </a:t>
          </a:r>
          <a:r>
            <a:rPr lang="es-ES" sz="1600" spc="-45" dirty="0">
              <a:solidFill>
                <a:schemeClr val="bg1">
                  <a:lumMod val="50000"/>
                </a:schemeClr>
              </a:solidFill>
              <a:latin typeface="+mj-lt"/>
              <a:cs typeface="Georgia"/>
            </a:rPr>
            <a:t>l</a:t>
          </a:r>
          <a:r>
            <a:rPr lang="es-ES" sz="1600" spc="-77" dirty="0">
              <a:solidFill>
                <a:schemeClr val="bg1">
                  <a:lumMod val="50000"/>
                </a:schemeClr>
              </a:solidFill>
              <a:latin typeface="+mj-lt"/>
              <a:cs typeface="Georgia"/>
            </a:rPr>
            <a:t>o</a:t>
          </a:r>
          <a:r>
            <a:rPr lang="es-ES" sz="1600" spc="-59" dirty="0">
              <a:solidFill>
                <a:schemeClr val="bg1">
                  <a:lumMod val="50000"/>
                </a:schemeClr>
              </a:solidFill>
              <a:latin typeface="+mj-lt"/>
              <a:cs typeface="Georgia"/>
            </a:rPr>
            <a:t>s</a:t>
          </a:r>
          <a:r>
            <a:rPr lang="es-ES" sz="1600" spc="-45" dirty="0">
              <a:solidFill>
                <a:schemeClr val="bg1">
                  <a:lumMod val="50000"/>
                </a:schemeClr>
              </a:solidFill>
              <a:latin typeface="+mj-lt"/>
              <a:cs typeface="Georgia"/>
            </a:rPr>
            <a:t> </a:t>
          </a:r>
          <a:r>
            <a:rPr lang="es-ES" sz="1600" spc="-68" dirty="0">
              <a:solidFill>
                <a:schemeClr val="bg1">
                  <a:lumMod val="50000"/>
                </a:schemeClr>
              </a:solidFill>
              <a:latin typeface="+mj-lt"/>
              <a:cs typeface="Georgia"/>
            </a:rPr>
            <a:t>p</a:t>
          </a:r>
          <a:r>
            <a:rPr lang="es-ES" sz="1600" spc="-82" dirty="0">
              <a:solidFill>
                <a:schemeClr val="bg1">
                  <a:lumMod val="50000"/>
                </a:schemeClr>
              </a:solidFill>
              <a:latin typeface="+mj-lt"/>
              <a:cs typeface="Georgia"/>
            </a:rPr>
            <a:t>r</a:t>
          </a:r>
          <a:r>
            <a:rPr lang="es-ES" sz="1600" spc="-68" dirty="0">
              <a:solidFill>
                <a:schemeClr val="bg1">
                  <a:lumMod val="50000"/>
                </a:schemeClr>
              </a:solidFill>
              <a:latin typeface="+mj-lt"/>
              <a:cs typeface="Georgia"/>
            </a:rPr>
            <a:t>ó</a:t>
          </a:r>
          <a:r>
            <a:rPr lang="es-ES" sz="1600" spc="-95" dirty="0">
              <a:solidFill>
                <a:schemeClr val="bg1">
                  <a:lumMod val="50000"/>
                </a:schemeClr>
              </a:solidFill>
              <a:latin typeface="+mj-lt"/>
              <a:cs typeface="Georgia"/>
            </a:rPr>
            <a:t>x</a:t>
          </a:r>
          <a:r>
            <a:rPr lang="es-ES" sz="1600" spc="-41" dirty="0">
              <a:solidFill>
                <a:schemeClr val="bg1">
                  <a:lumMod val="50000"/>
                </a:schemeClr>
              </a:solidFill>
              <a:latin typeface="+mj-lt"/>
              <a:cs typeface="Georgia"/>
            </a:rPr>
            <a:t>i</a:t>
          </a:r>
          <a:r>
            <a:rPr lang="es-ES" sz="1600" spc="-131" dirty="0">
              <a:solidFill>
                <a:schemeClr val="bg1">
                  <a:lumMod val="50000"/>
                </a:schemeClr>
              </a:solidFill>
              <a:latin typeface="+mj-lt"/>
              <a:cs typeface="Georgia"/>
            </a:rPr>
            <a:t>m</a:t>
          </a:r>
          <a:r>
            <a:rPr lang="es-ES" sz="1600" spc="-68" dirty="0">
              <a:solidFill>
                <a:schemeClr val="bg1">
                  <a:lumMod val="50000"/>
                </a:schemeClr>
              </a:solidFill>
              <a:latin typeface="+mj-lt"/>
              <a:cs typeface="Georgia"/>
            </a:rPr>
            <a:t>o</a:t>
          </a:r>
          <a:r>
            <a:rPr lang="es-ES" sz="1600" spc="-59" dirty="0">
              <a:solidFill>
                <a:schemeClr val="bg1">
                  <a:lumMod val="50000"/>
                </a:schemeClr>
              </a:solidFill>
              <a:latin typeface="+mj-lt"/>
              <a:cs typeface="Georgia"/>
            </a:rPr>
            <a:t>s</a:t>
          </a:r>
          <a:r>
            <a:rPr lang="es-ES" sz="1600" spc="-68" dirty="0">
              <a:solidFill>
                <a:schemeClr val="bg1">
                  <a:lumMod val="50000"/>
                </a:schemeClr>
              </a:solidFill>
              <a:latin typeface="+mj-lt"/>
              <a:cs typeface="Georgia"/>
            </a:rPr>
            <a:t> </a:t>
          </a:r>
          <a:r>
            <a:rPr lang="es-ES" sz="1600" spc="-86" dirty="0">
              <a:solidFill>
                <a:schemeClr val="bg1">
                  <a:lumMod val="50000"/>
                </a:schemeClr>
              </a:solidFill>
              <a:latin typeface="+mj-lt"/>
              <a:cs typeface="Georgia"/>
            </a:rPr>
            <a:t>d</a:t>
          </a:r>
          <a:r>
            <a:rPr lang="es-ES" sz="1600" spc="-77" dirty="0">
              <a:solidFill>
                <a:schemeClr val="bg1">
                  <a:lumMod val="50000"/>
                </a:schemeClr>
              </a:solidFill>
              <a:latin typeface="+mj-lt"/>
              <a:cs typeface="Georgia"/>
            </a:rPr>
            <a:t>o</a:t>
          </a:r>
          <a:r>
            <a:rPr lang="es-ES" sz="1600" spc="-59" dirty="0">
              <a:solidFill>
                <a:schemeClr val="bg1">
                  <a:lumMod val="50000"/>
                </a:schemeClr>
              </a:solidFill>
              <a:latin typeface="+mj-lt"/>
              <a:cs typeface="Georgia"/>
            </a:rPr>
            <a:t>s</a:t>
          </a:r>
          <a:r>
            <a:rPr lang="es-ES" sz="1600" spc="-54" dirty="0">
              <a:solidFill>
                <a:schemeClr val="bg1">
                  <a:lumMod val="50000"/>
                </a:schemeClr>
              </a:solidFill>
              <a:latin typeface="+mj-lt"/>
              <a:cs typeface="Georgia"/>
            </a:rPr>
            <a:t> a  </a:t>
          </a:r>
          <a:r>
            <a:rPr lang="es-ES" sz="1600" spc="-59" dirty="0">
              <a:solidFill>
                <a:schemeClr val="bg1">
                  <a:lumMod val="50000"/>
                </a:schemeClr>
              </a:solidFill>
              <a:latin typeface="+mj-lt"/>
              <a:cs typeface="Georgia"/>
            </a:rPr>
            <a:t>c</a:t>
          </a:r>
          <a:r>
            <a:rPr lang="es-ES" sz="1600" spc="-50" dirty="0">
              <a:solidFill>
                <a:schemeClr val="bg1">
                  <a:lumMod val="50000"/>
                </a:schemeClr>
              </a:solidFill>
              <a:latin typeface="+mj-lt"/>
              <a:cs typeface="Georgia"/>
            </a:rPr>
            <a:t>i</a:t>
          </a:r>
          <a:r>
            <a:rPr lang="es-ES" sz="1600" spc="-91" dirty="0">
              <a:solidFill>
                <a:schemeClr val="bg1">
                  <a:lumMod val="50000"/>
                </a:schemeClr>
              </a:solidFill>
              <a:latin typeface="+mj-lt"/>
              <a:cs typeface="Georgia"/>
            </a:rPr>
            <a:t>n</a:t>
          </a:r>
          <a:r>
            <a:rPr lang="es-ES" sz="1600" spc="-59" dirty="0">
              <a:solidFill>
                <a:schemeClr val="bg1">
                  <a:lumMod val="50000"/>
                </a:schemeClr>
              </a:solidFill>
              <a:latin typeface="+mj-lt"/>
              <a:cs typeface="Georgia"/>
            </a:rPr>
            <a:t>c</a:t>
          </a:r>
          <a:r>
            <a:rPr lang="es-ES" sz="1600" spc="-73" dirty="0">
              <a:solidFill>
                <a:schemeClr val="bg1">
                  <a:lumMod val="50000"/>
                </a:schemeClr>
              </a:solidFill>
              <a:latin typeface="+mj-lt"/>
              <a:cs typeface="Georgia"/>
            </a:rPr>
            <a:t>o</a:t>
          </a:r>
          <a:r>
            <a:rPr lang="es-ES" sz="1600" spc="-41" dirty="0">
              <a:solidFill>
                <a:schemeClr val="bg1">
                  <a:lumMod val="50000"/>
                </a:schemeClr>
              </a:solidFill>
              <a:latin typeface="+mj-lt"/>
              <a:cs typeface="Georgia"/>
            </a:rPr>
            <a:t> </a:t>
          </a:r>
          <a:r>
            <a:rPr lang="es-ES" sz="1600" spc="-95" dirty="0">
              <a:solidFill>
                <a:schemeClr val="bg1">
                  <a:lumMod val="50000"/>
                </a:schemeClr>
              </a:solidFill>
              <a:latin typeface="+mj-lt"/>
              <a:cs typeface="Georgia"/>
            </a:rPr>
            <a:t>a</a:t>
          </a:r>
          <a:r>
            <a:rPr lang="es-ES" sz="1600" spc="-91" dirty="0">
              <a:solidFill>
                <a:schemeClr val="bg1">
                  <a:lumMod val="50000"/>
                </a:schemeClr>
              </a:solidFill>
              <a:latin typeface="+mj-lt"/>
              <a:cs typeface="Georgia"/>
            </a:rPr>
            <a:t>ñ</a:t>
          </a:r>
          <a:r>
            <a:rPr lang="es-ES" sz="1600" spc="-68" dirty="0">
              <a:solidFill>
                <a:schemeClr val="bg1">
                  <a:lumMod val="50000"/>
                </a:schemeClr>
              </a:solidFill>
              <a:latin typeface="+mj-lt"/>
              <a:cs typeface="Georgia"/>
            </a:rPr>
            <a:t>o</a:t>
          </a:r>
          <a:r>
            <a:rPr lang="es-ES" sz="1600" spc="-59" dirty="0">
              <a:solidFill>
                <a:schemeClr val="bg1">
                  <a:lumMod val="50000"/>
                </a:schemeClr>
              </a:solidFill>
              <a:latin typeface="+mj-lt"/>
              <a:cs typeface="Georgia"/>
            </a:rPr>
            <a:t>s</a:t>
          </a:r>
          <a:r>
            <a:rPr lang="es-ES" sz="1600" spc="-77" dirty="0">
              <a:solidFill>
                <a:schemeClr val="bg1">
                  <a:lumMod val="50000"/>
                </a:schemeClr>
              </a:solidFill>
              <a:latin typeface="+mj-lt"/>
              <a:cs typeface="Georgia"/>
            </a:rPr>
            <a:t>?</a:t>
          </a:r>
          <a:endParaRPr lang="es-ES" sz="1600" dirty="0">
            <a:solidFill>
              <a:schemeClr val="bg1">
                <a:lumMod val="50000"/>
              </a:schemeClr>
            </a:solidFill>
            <a:latin typeface="+mj-lt"/>
            <a:cs typeface="Georgia"/>
          </a:endParaRPr>
        </a:p>
        <a:p>
          <a:r>
            <a:rPr lang="es-ES" sz="1600" spc="-77" dirty="0">
              <a:solidFill>
                <a:schemeClr val="bg1">
                  <a:lumMod val="50000"/>
                </a:schemeClr>
              </a:solidFill>
              <a:latin typeface="+mj-lt"/>
              <a:cs typeface="Georgia"/>
            </a:rPr>
            <a:t>¿</a:t>
          </a:r>
          <a:r>
            <a:rPr lang="es-ES" sz="1600" spc="-54" dirty="0">
              <a:solidFill>
                <a:schemeClr val="bg1">
                  <a:lumMod val="50000"/>
                </a:schemeClr>
              </a:solidFill>
              <a:latin typeface="+mj-lt"/>
              <a:cs typeface="Georgia"/>
            </a:rPr>
            <a:t>C</a:t>
          </a:r>
          <a:r>
            <a:rPr lang="es-ES" sz="1600" spc="-73" dirty="0">
              <a:solidFill>
                <a:schemeClr val="bg1">
                  <a:lumMod val="50000"/>
                </a:schemeClr>
              </a:solidFill>
              <a:latin typeface="+mj-lt"/>
              <a:cs typeface="Georgia"/>
            </a:rPr>
            <a:t>u</a:t>
          </a:r>
          <a:r>
            <a:rPr lang="es-ES" sz="1600" spc="-86" dirty="0">
              <a:solidFill>
                <a:schemeClr val="bg1">
                  <a:lumMod val="50000"/>
                </a:schemeClr>
              </a:solidFill>
              <a:latin typeface="+mj-lt"/>
              <a:cs typeface="Georgia"/>
            </a:rPr>
            <a:t>á</a:t>
          </a:r>
          <a:r>
            <a:rPr lang="es-ES" sz="1600" spc="-91" dirty="0">
              <a:solidFill>
                <a:schemeClr val="bg1">
                  <a:lumMod val="50000"/>
                </a:schemeClr>
              </a:solidFill>
              <a:latin typeface="+mj-lt"/>
              <a:cs typeface="Georgia"/>
            </a:rPr>
            <a:t>n</a:t>
          </a:r>
          <a:r>
            <a:rPr lang="es-ES" sz="1600" spc="-68" dirty="0">
              <a:solidFill>
                <a:schemeClr val="bg1">
                  <a:lumMod val="50000"/>
                </a:schemeClr>
              </a:solidFill>
              <a:latin typeface="+mj-lt"/>
              <a:cs typeface="Georgia"/>
            </a:rPr>
            <a:t>t</a:t>
          </a:r>
          <a:r>
            <a:rPr lang="es-ES" sz="1600" spc="-95" dirty="0">
              <a:solidFill>
                <a:schemeClr val="bg1">
                  <a:lumMod val="50000"/>
                </a:schemeClr>
              </a:solidFill>
              <a:latin typeface="+mj-lt"/>
              <a:cs typeface="Georgia"/>
            </a:rPr>
            <a:t>a</a:t>
          </a:r>
          <a:r>
            <a:rPr lang="es-ES" sz="1600" spc="-59" dirty="0">
              <a:solidFill>
                <a:schemeClr val="bg1">
                  <a:lumMod val="50000"/>
                </a:schemeClr>
              </a:solidFill>
              <a:latin typeface="+mj-lt"/>
              <a:cs typeface="Georgia"/>
            </a:rPr>
            <a:t>s</a:t>
          </a:r>
          <a:r>
            <a:rPr lang="es-ES" sz="1600" spc="-32" dirty="0">
              <a:solidFill>
                <a:schemeClr val="bg1">
                  <a:lumMod val="50000"/>
                </a:schemeClr>
              </a:solidFill>
              <a:latin typeface="+mj-lt"/>
              <a:cs typeface="Georgia"/>
            </a:rPr>
            <a:t> </a:t>
          </a:r>
          <a:r>
            <a:rPr lang="es-ES" sz="1600" spc="-95" dirty="0">
              <a:solidFill>
                <a:schemeClr val="bg1">
                  <a:lumMod val="50000"/>
                </a:schemeClr>
              </a:solidFill>
              <a:latin typeface="+mj-lt"/>
              <a:cs typeface="Georgia"/>
            </a:rPr>
            <a:t>e</a:t>
          </a:r>
          <a:r>
            <a:rPr lang="es-ES" sz="1600" spc="-45" dirty="0">
              <a:solidFill>
                <a:schemeClr val="bg1">
                  <a:lumMod val="50000"/>
                </a:schemeClr>
              </a:solidFill>
              <a:latin typeface="+mj-lt"/>
              <a:cs typeface="Georgia"/>
            </a:rPr>
            <a:t>s</a:t>
          </a:r>
          <a:r>
            <a:rPr lang="es-ES" sz="1600" spc="-68" dirty="0">
              <a:solidFill>
                <a:schemeClr val="bg1">
                  <a:lumMod val="50000"/>
                </a:schemeClr>
              </a:solidFill>
              <a:latin typeface="+mj-lt"/>
              <a:cs typeface="Georgia"/>
            </a:rPr>
            <a:t>t</a:t>
          </a:r>
          <a:r>
            <a:rPr lang="es-ES" sz="1600" spc="-95" dirty="0">
              <a:solidFill>
                <a:schemeClr val="bg1">
                  <a:lumMod val="50000"/>
                </a:schemeClr>
              </a:solidFill>
              <a:latin typeface="+mj-lt"/>
              <a:cs typeface="Georgia"/>
            </a:rPr>
            <a:t>á</a:t>
          </a:r>
          <a:r>
            <a:rPr lang="es-ES" sz="1600" spc="-86" dirty="0">
              <a:solidFill>
                <a:schemeClr val="bg1">
                  <a:lumMod val="50000"/>
                </a:schemeClr>
              </a:solidFill>
              <a:latin typeface="+mj-lt"/>
              <a:cs typeface="Georgia"/>
            </a:rPr>
            <a:t>n</a:t>
          </a:r>
          <a:r>
            <a:rPr lang="es-ES" sz="1600" spc="-50" dirty="0">
              <a:solidFill>
                <a:schemeClr val="bg1">
                  <a:lumMod val="50000"/>
                </a:schemeClr>
              </a:solidFill>
              <a:latin typeface="+mj-lt"/>
              <a:cs typeface="Georgia"/>
            </a:rPr>
            <a:t> </a:t>
          </a:r>
          <a:r>
            <a:rPr lang="es-ES" sz="1600" spc="-82" dirty="0">
              <a:solidFill>
                <a:schemeClr val="bg1">
                  <a:lumMod val="50000"/>
                </a:schemeClr>
              </a:solidFill>
              <a:latin typeface="+mj-lt"/>
              <a:cs typeface="Georgia"/>
            </a:rPr>
            <a:t>e</a:t>
          </a:r>
          <a:r>
            <a:rPr lang="es-ES" sz="1600" spc="-50" dirty="0">
              <a:solidFill>
                <a:schemeClr val="bg1">
                  <a:lumMod val="50000"/>
                </a:schemeClr>
              </a:solidFill>
              <a:latin typeface="+mj-lt"/>
              <a:cs typeface="Georgia"/>
            </a:rPr>
            <a:t>n  </a:t>
          </a:r>
          <a:r>
            <a:rPr lang="es-ES" sz="1600" spc="-45" dirty="0">
              <a:solidFill>
                <a:schemeClr val="bg1">
                  <a:lumMod val="50000"/>
                </a:schemeClr>
              </a:solidFill>
              <a:latin typeface="+mj-lt"/>
              <a:cs typeface="Georgia"/>
            </a:rPr>
            <a:t>l</a:t>
          </a:r>
          <a:r>
            <a:rPr lang="es-ES" sz="1600" spc="-77" dirty="0">
              <a:solidFill>
                <a:schemeClr val="bg1">
                  <a:lumMod val="50000"/>
                </a:schemeClr>
              </a:solidFill>
              <a:latin typeface="+mj-lt"/>
              <a:cs typeface="Georgia"/>
            </a:rPr>
            <a:t>o</a:t>
          </a:r>
          <a:r>
            <a:rPr lang="es-ES" sz="1600" spc="-59" dirty="0">
              <a:solidFill>
                <a:schemeClr val="bg1">
                  <a:lumMod val="50000"/>
                </a:schemeClr>
              </a:solidFill>
              <a:latin typeface="+mj-lt"/>
              <a:cs typeface="Georgia"/>
            </a:rPr>
            <a:t>s</a:t>
          </a:r>
          <a:r>
            <a:rPr lang="es-ES" sz="1600" spc="-45" dirty="0">
              <a:solidFill>
                <a:schemeClr val="bg1">
                  <a:lumMod val="50000"/>
                </a:schemeClr>
              </a:solidFill>
              <a:latin typeface="+mj-lt"/>
              <a:cs typeface="Georgia"/>
            </a:rPr>
            <a:t> </a:t>
          </a:r>
          <a:r>
            <a:rPr lang="es-ES" sz="1600" spc="-68" dirty="0">
              <a:solidFill>
                <a:schemeClr val="bg1">
                  <a:lumMod val="50000"/>
                </a:schemeClr>
              </a:solidFill>
              <a:latin typeface="+mj-lt"/>
              <a:cs typeface="Georgia"/>
            </a:rPr>
            <a:t>p</a:t>
          </a:r>
          <a:r>
            <a:rPr lang="es-ES" sz="1600" spc="-82" dirty="0">
              <a:solidFill>
                <a:schemeClr val="bg1">
                  <a:lumMod val="50000"/>
                </a:schemeClr>
              </a:solidFill>
              <a:latin typeface="+mj-lt"/>
              <a:cs typeface="Georgia"/>
            </a:rPr>
            <a:t>r</a:t>
          </a:r>
          <a:r>
            <a:rPr lang="es-ES" sz="1600" spc="-68" dirty="0">
              <a:solidFill>
                <a:schemeClr val="bg1">
                  <a:lumMod val="50000"/>
                </a:schemeClr>
              </a:solidFill>
              <a:latin typeface="+mj-lt"/>
              <a:cs typeface="Georgia"/>
            </a:rPr>
            <a:t>o</a:t>
          </a:r>
          <a:r>
            <a:rPr lang="es-ES" sz="1600" spc="-59" dirty="0">
              <a:solidFill>
                <a:schemeClr val="bg1">
                  <a:lumMod val="50000"/>
                </a:schemeClr>
              </a:solidFill>
              <a:latin typeface="+mj-lt"/>
              <a:cs typeface="Georgia"/>
            </a:rPr>
            <a:t>c</a:t>
          </a:r>
          <a:r>
            <a:rPr lang="es-ES" sz="1600" spc="-82" dirty="0">
              <a:solidFill>
                <a:schemeClr val="bg1">
                  <a:lumMod val="50000"/>
                </a:schemeClr>
              </a:solidFill>
              <a:latin typeface="+mj-lt"/>
              <a:cs typeface="Georgia"/>
            </a:rPr>
            <a:t>e</a:t>
          </a:r>
          <a:r>
            <a:rPr lang="es-ES" sz="1600" spc="-59" dirty="0">
              <a:solidFill>
                <a:schemeClr val="bg1">
                  <a:lumMod val="50000"/>
                </a:schemeClr>
              </a:solidFill>
              <a:latin typeface="+mj-lt"/>
              <a:cs typeface="Georgia"/>
            </a:rPr>
            <a:t>s</a:t>
          </a:r>
          <a:r>
            <a:rPr lang="es-ES" sz="1600" spc="-77" dirty="0">
              <a:solidFill>
                <a:schemeClr val="bg1">
                  <a:lumMod val="50000"/>
                </a:schemeClr>
              </a:solidFill>
              <a:latin typeface="+mj-lt"/>
              <a:cs typeface="Georgia"/>
            </a:rPr>
            <a:t>o</a:t>
          </a:r>
          <a:r>
            <a:rPr lang="es-ES" sz="1600" spc="-59" dirty="0">
              <a:solidFill>
                <a:schemeClr val="bg1">
                  <a:lumMod val="50000"/>
                </a:schemeClr>
              </a:solidFill>
              <a:latin typeface="+mj-lt"/>
              <a:cs typeface="Georgia"/>
            </a:rPr>
            <a:t>s</a:t>
          </a:r>
          <a:r>
            <a:rPr lang="es-ES" sz="1600" spc="-54" dirty="0">
              <a:solidFill>
                <a:schemeClr val="bg1">
                  <a:lumMod val="50000"/>
                </a:schemeClr>
              </a:solidFill>
              <a:latin typeface="+mj-lt"/>
              <a:cs typeface="Georgia"/>
            </a:rPr>
            <a:t> </a:t>
          </a:r>
          <a:r>
            <a:rPr lang="es-ES" sz="1600" spc="-59" dirty="0">
              <a:solidFill>
                <a:schemeClr val="bg1">
                  <a:lumMod val="50000"/>
                </a:schemeClr>
              </a:solidFill>
              <a:latin typeface="+mj-lt"/>
              <a:cs typeface="Georgia"/>
            </a:rPr>
            <a:t>c</a:t>
          </a:r>
          <a:r>
            <a:rPr lang="es-ES" sz="1600" spc="-45" dirty="0">
              <a:solidFill>
                <a:schemeClr val="bg1">
                  <a:lumMod val="50000"/>
                </a:schemeClr>
              </a:solidFill>
              <a:latin typeface="+mj-lt"/>
              <a:cs typeface="Georgia"/>
            </a:rPr>
            <a:t>l</a:t>
          </a:r>
          <a:r>
            <a:rPr lang="es-ES" sz="1600" spc="-86" dirty="0">
              <a:solidFill>
                <a:schemeClr val="bg1">
                  <a:lumMod val="50000"/>
                </a:schemeClr>
              </a:solidFill>
              <a:latin typeface="+mj-lt"/>
              <a:cs typeface="Georgia"/>
            </a:rPr>
            <a:t>a</a:t>
          </a:r>
          <a:r>
            <a:rPr lang="es-ES" sz="1600" spc="-73" dirty="0">
              <a:solidFill>
                <a:schemeClr val="bg1">
                  <a:lumMod val="50000"/>
                </a:schemeClr>
              </a:solidFill>
              <a:latin typeface="+mj-lt"/>
              <a:cs typeface="Georgia"/>
            </a:rPr>
            <a:t>v</a:t>
          </a:r>
          <a:r>
            <a:rPr lang="es-ES" sz="1600" spc="-54" dirty="0">
              <a:solidFill>
                <a:schemeClr val="bg1">
                  <a:lumMod val="50000"/>
                </a:schemeClr>
              </a:solidFill>
              <a:latin typeface="+mj-lt"/>
              <a:cs typeface="Georgia"/>
            </a:rPr>
            <a:t>e  </a:t>
          </a:r>
          <a:r>
            <a:rPr lang="es-ES" sz="1600" spc="-86" dirty="0">
              <a:solidFill>
                <a:schemeClr val="bg1">
                  <a:lumMod val="50000"/>
                </a:schemeClr>
              </a:solidFill>
              <a:latin typeface="+mj-lt"/>
              <a:cs typeface="Georgia"/>
            </a:rPr>
            <a:t>d</a:t>
          </a:r>
          <a:r>
            <a:rPr lang="es-ES" sz="1600" spc="-77" dirty="0">
              <a:solidFill>
                <a:schemeClr val="bg1">
                  <a:lumMod val="50000"/>
                </a:schemeClr>
              </a:solidFill>
              <a:latin typeface="+mj-lt"/>
              <a:cs typeface="Georgia"/>
            </a:rPr>
            <a:t>e</a:t>
          </a:r>
          <a:r>
            <a:rPr lang="es-ES" sz="1600" spc="-50" dirty="0">
              <a:solidFill>
                <a:schemeClr val="bg1">
                  <a:lumMod val="50000"/>
                </a:schemeClr>
              </a:solidFill>
              <a:latin typeface="+mj-lt"/>
              <a:cs typeface="Georgia"/>
            </a:rPr>
            <a:t> </a:t>
          </a:r>
          <a:r>
            <a:rPr lang="es-ES" sz="1600" spc="-54" dirty="0">
              <a:solidFill>
                <a:schemeClr val="bg1">
                  <a:lumMod val="50000"/>
                </a:schemeClr>
              </a:solidFill>
              <a:latin typeface="+mj-lt"/>
              <a:cs typeface="Georgia"/>
            </a:rPr>
            <a:t>l</a:t>
          </a:r>
          <a:r>
            <a:rPr lang="es-ES" sz="1600" spc="-82" dirty="0">
              <a:solidFill>
                <a:schemeClr val="bg1">
                  <a:lumMod val="50000"/>
                </a:schemeClr>
              </a:solidFill>
              <a:latin typeface="+mj-lt"/>
              <a:cs typeface="Georgia"/>
            </a:rPr>
            <a:t>a</a:t>
          </a:r>
          <a:r>
            <a:rPr lang="es-ES" sz="1600" spc="-36" dirty="0">
              <a:solidFill>
                <a:schemeClr val="bg1">
                  <a:lumMod val="50000"/>
                </a:schemeClr>
              </a:solidFill>
              <a:latin typeface="+mj-lt"/>
              <a:cs typeface="Georgia"/>
            </a:rPr>
            <a:t> </a:t>
          </a:r>
          <a:r>
            <a:rPr lang="es-ES" sz="1600" spc="-82" dirty="0">
              <a:solidFill>
                <a:schemeClr val="bg1">
                  <a:lumMod val="50000"/>
                </a:schemeClr>
              </a:solidFill>
              <a:latin typeface="+mj-lt"/>
              <a:cs typeface="Georgia"/>
            </a:rPr>
            <a:t>e</a:t>
          </a:r>
          <a:r>
            <a:rPr lang="es-ES" sz="1600" spc="-131" dirty="0">
              <a:solidFill>
                <a:schemeClr val="bg1">
                  <a:lumMod val="50000"/>
                </a:schemeClr>
              </a:solidFill>
              <a:latin typeface="+mj-lt"/>
              <a:cs typeface="Georgia"/>
            </a:rPr>
            <a:t>m</a:t>
          </a:r>
          <a:r>
            <a:rPr lang="es-ES" sz="1600" spc="-68" dirty="0">
              <a:solidFill>
                <a:schemeClr val="bg1">
                  <a:lumMod val="50000"/>
                </a:schemeClr>
              </a:solidFill>
              <a:latin typeface="+mj-lt"/>
              <a:cs typeface="Georgia"/>
            </a:rPr>
            <a:t>pr</a:t>
          </a:r>
          <a:r>
            <a:rPr lang="es-ES" sz="1600" spc="-82" dirty="0">
              <a:solidFill>
                <a:schemeClr val="bg1">
                  <a:lumMod val="50000"/>
                </a:schemeClr>
              </a:solidFill>
              <a:latin typeface="+mj-lt"/>
              <a:cs typeface="Georgia"/>
            </a:rPr>
            <a:t>e</a:t>
          </a:r>
          <a:r>
            <a:rPr lang="es-ES" sz="1600" spc="-59" dirty="0">
              <a:solidFill>
                <a:schemeClr val="bg1">
                  <a:lumMod val="50000"/>
                </a:schemeClr>
              </a:solidFill>
              <a:latin typeface="+mj-lt"/>
              <a:cs typeface="Georgia"/>
            </a:rPr>
            <a:t>s</a:t>
          </a:r>
          <a:r>
            <a:rPr lang="es-ES" sz="1600" spc="-86" dirty="0">
              <a:solidFill>
                <a:schemeClr val="bg1">
                  <a:lumMod val="50000"/>
                </a:schemeClr>
              </a:solidFill>
              <a:latin typeface="+mj-lt"/>
              <a:cs typeface="Georgia"/>
            </a:rPr>
            <a:t>a</a:t>
          </a:r>
          <a:r>
            <a:rPr lang="es-ES" sz="1600" spc="-77" dirty="0">
              <a:solidFill>
                <a:schemeClr val="bg1">
                  <a:lumMod val="50000"/>
                </a:schemeClr>
              </a:solidFill>
              <a:latin typeface="+mj-lt"/>
              <a:cs typeface="Georgia"/>
            </a:rPr>
            <a:t>?</a:t>
          </a:r>
          <a:endParaRPr lang="es-ES" sz="1600" dirty="0">
            <a:solidFill>
              <a:schemeClr val="bg1">
                <a:lumMod val="50000"/>
              </a:schemeClr>
            </a:solidFill>
            <a:latin typeface="+mj-lt"/>
          </a:endParaRPr>
        </a:p>
      </dgm:t>
    </dgm:pt>
    <dgm:pt modelId="{09901DF2-9954-47AA-9813-93086BC3FA84}" type="parTrans" cxnId="{0D142690-CBE4-4143-A692-17430D991E72}">
      <dgm:prSet/>
      <dgm:spPr/>
      <dgm:t>
        <a:bodyPr/>
        <a:lstStyle/>
        <a:p>
          <a:endParaRPr lang="es-ES"/>
        </a:p>
      </dgm:t>
    </dgm:pt>
    <dgm:pt modelId="{327FA161-7E51-4B63-8105-7D5E3705A3CF}" type="sibTrans" cxnId="{0D142690-CBE4-4143-A692-17430D991E72}">
      <dgm:prSet/>
      <dgm:spPr>
        <a:solidFill>
          <a:schemeClr val="bg1">
            <a:lumMod val="75000"/>
          </a:schemeClr>
        </a:solidFill>
        <a:ln>
          <a:noFill/>
        </a:ln>
        <a:effectLst/>
        <a:scene3d>
          <a:camera prst="orthographicFront">
            <a:rot lat="0" lon="0" rev="0"/>
          </a:camera>
          <a:lightRig rig="contrasting" dir="t">
            <a:rot lat="0" lon="0" rev="1500000"/>
          </a:lightRig>
        </a:scene3d>
        <a:sp3d prstMaterial="metal">
          <a:bevelT w="88900" h="88900"/>
        </a:sp3d>
      </dgm:spPr>
      <dgm:t>
        <a:bodyPr/>
        <a:lstStyle/>
        <a:p>
          <a:endParaRPr lang="es-ES"/>
        </a:p>
      </dgm:t>
    </dgm:pt>
    <dgm:pt modelId="{68E53ECF-2E0B-4F6D-8475-87DB54D66608}">
      <dgm:prSet phldrT="[Texto]" custT="1"/>
      <dgm:spPr>
        <a:solidFill>
          <a:srgbClr val="FFC000"/>
        </a:solidFill>
      </dgm:spPr>
      <dgm:t>
        <a:bodyPr/>
        <a:lstStyle/>
        <a:p>
          <a:r>
            <a:rPr lang="es-ES" sz="1600" spc="-77" dirty="0">
              <a:solidFill>
                <a:schemeClr val="bg1">
                  <a:lumMod val="50000"/>
                </a:schemeClr>
              </a:solidFill>
              <a:latin typeface="+mj-lt"/>
              <a:cs typeface="Georgia"/>
            </a:rPr>
            <a:t>¿</a:t>
          </a:r>
          <a:r>
            <a:rPr lang="es-ES" sz="1600" spc="-54" dirty="0">
              <a:solidFill>
                <a:schemeClr val="bg1">
                  <a:lumMod val="50000"/>
                </a:schemeClr>
              </a:solidFill>
              <a:latin typeface="+mj-lt"/>
              <a:cs typeface="Georgia"/>
            </a:rPr>
            <a:t>C</a:t>
          </a:r>
          <a:r>
            <a:rPr lang="es-ES" sz="1600" spc="-77" dirty="0">
              <a:solidFill>
                <a:schemeClr val="bg1">
                  <a:lumMod val="50000"/>
                </a:schemeClr>
              </a:solidFill>
              <a:latin typeface="+mj-lt"/>
              <a:cs typeface="Georgia"/>
            </a:rPr>
            <a:t>ó</a:t>
          </a:r>
          <a:r>
            <a:rPr lang="es-ES" sz="1600" spc="-118" dirty="0">
              <a:solidFill>
                <a:schemeClr val="bg1">
                  <a:lumMod val="50000"/>
                </a:schemeClr>
              </a:solidFill>
              <a:latin typeface="+mj-lt"/>
              <a:cs typeface="Georgia"/>
            </a:rPr>
            <a:t>m</a:t>
          </a:r>
          <a:r>
            <a:rPr lang="es-ES" sz="1600" spc="-73" dirty="0">
              <a:solidFill>
                <a:schemeClr val="bg1">
                  <a:lumMod val="50000"/>
                </a:schemeClr>
              </a:solidFill>
              <a:latin typeface="+mj-lt"/>
              <a:cs typeface="Georgia"/>
            </a:rPr>
            <a:t>o</a:t>
          </a:r>
          <a:r>
            <a:rPr lang="es-ES" sz="1600" spc="-50" dirty="0">
              <a:solidFill>
                <a:schemeClr val="bg1">
                  <a:lumMod val="50000"/>
                </a:schemeClr>
              </a:solidFill>
              <a:latin typeface="+mj-lt"/>
              <a:cs typeface="Georgia"/>
            </a:rPr>
            <a:t> i</a:t>
          </a:r>
          <a:r>
            <a:rPr lang="es-ES" sz="1600" spc="-86" dirty="0">
              <a:solidFill>
                <a:schemeClr val="bg1">
                  <a:lumMod val="50000"/>
                </a:schemeClr>
              </a:solidFill>
              <a:latin typeface="+mj-lt"/>
              <a:cs typeface="Georgia"/>
            </a:rPr>
            <a:t>d</a:t>
          </a:r>
          <a:r>
            <a:rPr lang="es-ES" sz="1600" spc="-82" dirty="0">
              <a:solidFill>
                <a:schemeClr val="bg1">
                  <a:lumMod val="50000"/>
                </a:schemeClr>
              </a:solidFill>
              <a:latin typeface="+mj-lt"/>
              <a:cs typeface="Georgia"/>
            </a:rPr>
            <a:t>e</a:t>
          </a:r>
          <a:r>
            <a:rPr lang="es-ES" sz="1600" spc="-91" dirty="0">
              <a:solidFill>
                <a:schemeClr val="bg1">
                  <a:lumMod val="50000"/>
                </a:schemeClr>
              </a:solidFill>
              <a:latin typeface="+mj-lt"/>
              <a:cs typeface="Georgia"/>
            </a:rPr>
            <a:t>n</a:t>
          </a:r>
          <a:r>
            <a:rPr lang="es-ES" sz="1600" spc="-68" dirty="0">
              <a:solidFill>
                <a:schemeClr val="bg1">
                  <a:lumMod val="50000"/>
                </a:schemeClr>
              </a:solidFill>
              <a:latin typeface="+mj-lt"/>
              <a:cs typeface="Georgia"/>
            </a:rPr>
            <a:t>t</a:t>
          </a:r>
          <a:r>
            <a:rPr lang="es-ES" sz="1600" spc="-41" dirty="0">
              <a:solidFill>
                <a:schemeClr val="bg1">
                  <a:lumMod val="50000"/>
                </a:schemeClr>
              </a:solidFill>
              <a:latin typeface="+mj-lt"/>
              <a:cs typeface="Georgia"/>
            </a:rPr>
            <a:t>i</a:t>
          </a:r>
          <a:r>
            <a:rPr lang="es-ES" sz="1600" spc="-77" dirty="0">
              <a:solidFill>
                <a:schemeClr val="bg1">
                  <a:lumMod val="50000"/>
                </a:schemeClr>
              </a:solidFill>
              <a:latin typeface="+mj-lt"/>
              <a:cs typeface="Georgia"/>
            </a:rPr>
            <a:t>f</a:t>
          </a:r>
          <a:r>
            <a:rPr lang="es-ES" sz="1600" spc="-41" dirty="0">
              <a:solidFill>
                <a:schemeClr val="bg1">
                  <a:lumMod val="50000"/>
                </a:schemeClr>
              </a:solidFill>
              <a:latin typeface="+mj-lt"/>
              <a:cs typeface="Georgia"/>
            </a:rPr>
            <a:t>i</a:t>
          </a:r>
          <a:r>
            <a:rPr lang="es-ES" sz="1600" spc="-59" dirty="0">
              <a:solidFill>
                <a:schemeClr val="bg1">
                  <a:lumMod val="50000"/>
                </a:schemeClr>
              </a:solidFill>
              <a:latin typeface="+mj-lt"/>
              <a:cs typeface="Georgia"/>
            </a:rPr>
            <a:t>c</a:t>
          </a:r>
          <a:r>
            <a:rPr lang="es-ES" sz="1600" spc="-45" dirty="0">
              <a:solidFill>
                <a:schemeClr val="bg1">
                  <a:lumMod val="50000"/>
                </a:schemeClr>
              </a:solidFill>
              <a:latin typeface="+mj-lt"/>
              <a:cs typeface="Georgia"/>
            </a:rPr>
            <a:t>o  l</a:t>
          </a:r>
          <a:r>
            <a:rPr lang="es-ES" sz="1600" spc="-95" dirty="0">
              <a:solidFill>
                <a:schemeClr val="bg1">
                  <a:lumMod val="50000"/>
                </a:schemeClr>
              </a:solidFill>
              <a:latin typeface="+mj-lt"/>
              <a:cs typeface="Georgia"/>
            </a:rPr>
            <a:t>a</a:t>
          </a:r>
          <a:r>
            <a:rPr lang="es-ES" sz="1600" spc="-59" dirty="0">
              <a:solidFill>
                <a:schemeClr val="bg1">
                  <a:lumMod val="50000"/>
                </a:schemeClr>
              </a:solidFill>
              <a:latin typeface="+mj-lt"/>
              <a:cs typeface="Georgia"/>
            </a:rPr>
            <a:t>s</a:t>
          </a:r>
          <a:r>
            <a:rPr lang="es-ES" sz="1600" spc="-45" dirty="0">
              <a:solidFill>
                <a:schemeClr val="bg1">
                  <a:lumMod val="50000"/>
                </a:schemeClr>
              </a:solidFill>
              <a:latin typeface="+mj-lt"/>
              <a:cs typeface="Georgia"/>
            </a:rPr>
            <a:t> </a:t>
          </a:r>
          <a:r>
            <a:rPr lang="es-ES" sz="1600" spc="-68" dirty="0">
              <a:solidFill>
                <a:schemeClr val="bg1">
                  <a:lumMod val="50000"/>
                </a:schemeClr>
              </a:solidFill>
              <a:latin typeface="+mj-lt"/>
              <a:cs typeface="Georgia"/>
            </a:rPr>
            <a:t>p</a:t>
          </a:r>
          <a:r>
            <a:rPr lang="es-ES" sz="1600" spc="-82" dirty="0">
              <a:solidFill>
                <a:schemeClr val="bg1">
                  <a:lumMod val="50000"/>
                </a:schemeClr>
              </a:solidFill>
              <a:latin typeface="+mj-lt"/>
              <a:cs typeface="Georgia"/>
            </a:rPr>
            <a:t>e</a:t>
          </a:r>
          <a:r>
            <a:rPr lang="es-ES" sz="1600" spc="-68" dirty="0">
              <a:solidFill>
                <a:schemeClr val="bg1">
                  <a:lumMod val="50000"/>
                </a:schemeClr>
              </a:solidFill>
              <a:latin typeface="+mj-lt"/>
              <a:cs typeface="Georgia"/>
            </a:rPr>
            <a:t>r</a:t>
          </a:r>
          <a:r>
            <a:rPr lang="es-ES" sz="1600" spc="-59" dirty="0">
              <a:solidFill>
                <a:schemeClr val="bg1">
                  <a:lumMod val="50000"/>
                </a:schemeClr>
              </a:solidFill>
              <a:latin typeface="+mj-lt"/>
              <a:cs typeface="Georgia"/>
            </a:rPr>
            <a:t>s</a:t>
          </a:r>
          <a:r>
            <a:rPr lang="es-ES" sz="1600" spc="-77" dirty="0">
              <a:solidFill>
                <a:schemeClr val="bg1">
                  <a:lumMod val="50000"/>
                </a:schemeClr>
              </a:solidFill>
              <a:latin typeface="+mj-lt"/>
              <a:cs typeface="Georgia"/>
            </a:rPr>
            <a:t>o</a:t>
          </a:r>
          <a:r>
            <a:rPr lang="es-ES" sz="1600" spc="-91" dirty="0">
              <a:solidFill>
                <a:schemeClr val="bg1">
                  <a:lumMod val="50000"/>
                </a:schemeClr>
              </a:solidFill>
              <a:latin typeface="+mj-lt"/>
              <a:cs typeface="Georgia"/>
            </a:rPr>
            <a:t>n</a:t>
          </a:r>
          <a:r>
            <a:rPr lang="es-ES" sz="1600" spc="-86" dirty="0">
              <a:solidFill>
                <a:schemeClr val="bg1">
                  <a:lumMod val="50000"/>
                </a:schemeClr>
              </a:solidFill>
              <a:latin typeface="+mj-lt"/>
              <a:cs typeface="Georgia"/>
            </a:rPr>
            <a:t>a</a:t>
          </a:r>
          <a:r>
            <a:rPr lang="es-ES" sz="1600" spc="-41" dirty="0">
              <a:solidFill>
                <a:schemeClr val="bg1">
                  <a:lumMod val="50000"/>
                </a:schemeClr>
              </a:solidFill>
              <a:latin typeface="+mj-lt"/>
              <a:cs typeface="Georgia"/>
            </a:rPr>
            <a:t>s  </a:t>
          </a:r>
          <a:r>
            <a:rPr lang="es-ES" sz="1600" spc="-77" dirty="0">
              <a:solidFill>
                <a:schemeClr val="bg1">
                  <a:lumMod val="50000"/>
                </a:schemeClr>
              </a:solidFill>
              <a:latin typeface="+mj-lt"/>
              <a:cs typeface="Georgia"/>
            </a:rPr>
            <a:t>candidatas </a:t>
          </a:r>
          <a:r>
            <a:rPr lang="es-ES" sz="1600" spc="-73" dirty="0">
              <a:solidFill>
                <a:schemeClr val="bg1">
                  <a:lumMod val="50000"/>
                </a:schemeClr>
              </a:solidFill>
              <a:latin typeface="+mj-lt"/>
              <a:cs typeface="Georgia"/>
            </a:rPr>
            <a:t> </a:t>
          </a:r>
          <a:r>
            <a:rPr lang="es-ES" sz="1600" spc="-50" dirty="0">
              <a:solidFill>
                <a:schemeClr val="bg1">
                  <a:lumMod val="50000"/>
                </a:schemeClr>
              </a:solidFill>
              <a:latin typeface="+mj-lt"/>
              <a:cs typeface="Georgia"/>
            </a:rPr>
            <a:t>i</a:t>
          </a:r>
          <a:r>
            <a:rPr lang="es-ES" sz="1600" spc="-91" dirty="0">
              <a:solidFill>
                <a:schemeClr val="bg1">
                  <a:lumMod val="50000"/>
                </a:schemeClr>
              </a:solidFill>
              <a:latin typeface="+mj-lt"/>
              <a:cs typeface="Georgia"/>
            </a:rPr>
            <a:t>n</a:t>
          </a:r>
          <a:r>
            <a:rPr lang="es-ES" sz="1600" spc="-68" dirty="0">
              <a:solidFill>
                <a:schemeClr val="bg1">
                  <a:lumMod val="50000"/>
                </a:schemeClr>
              </a:solidFill>
              <a:latin typeface="+mj-lt"/>
              <a:cs typeface="Georgia"/>
            </a:rPr>
            <a:t>t</a:t>
          </a:r>
          <a:r>
            <a:rPr lang="es-ES" sz="1600" spc="-82" dirty="0">
              <a:solidFill>
                <a:schemeClr val="bg1">
                  <a:lumMod val="50000"/>
                </a:schemeClr>
              </a:solidFill>
              <a:latin typeface="+mj-lt"/>
              <a:cs typeface="Georgia"/>
            </a:rPr>
            <a:t>e</a:t>
          </a:r>
          <a:r>
            <a:rPr lang="es-ES" sz="1600" spc="-68" dirty="0">
              <a:solidFill>
                <a:schemeClr val="bg1">
                  <a:lumMod val="50000"/>
                </a:schemeClr>
              </a:solidFill>
              <a:latin typeface="+mj-lt"/>
              <a:cs typeface="Georgia"/>
            </a:rPr>
            <a:t>r</a:t>
          </a:r>
          <a:r>
            <a:rPr lang="es-ES" sz="1600" spc="-91" dirty="0">
              <a:solidFill>
                <a:schemeClr val="bg1">
                  <a:lumMod val="50000"/>
                </a:schemeClr>
              </a:solidFill>
              <a:latin typeface="+mj-lt"/>
              <a:cs typeface="Georgia"/>
            </a:rPr>
            <a:t>n</a:t>
          </a:r>
          <a:r>
            <a:rPr lang="es-ES" sz="1600" spc="-86" dirty="0">
              <a:solidFill>
                <a:schemeClr val="bg1">
                  <a:lumMod val="50000"/>
                </a:schemeClr>
              </a:solidFill>
              <a:latin typeface="+mj-lt"/>
              <a:cs typeface="Georgia"/>
            </a:rPr>
            <a:t>a</a:t>
          </a:r>
          <a:r>
            <a:rPr lang="es-ES" sz="1600" spc="-59" dirty="0">
              <a:solidFill>
                <a:schemeClr val="bg1">
                  <a:lumMod val="50000"/>
                </a:schemeClr>
              </a:solidFill>
              <a:latin typeface="+mj-lt"/>
              <a:cs typeface="Georgia"/>
            </a:rPr>
            <a:t>s</a:t>
          </a:r>
          <a:r>
            <a:rPr lang="es-ES" sz="1600" spc="-45" dirty="0">
              <a:solidFill>
                <a:schemeClr val="bg1">
                  <a:lumMod val="50000"/>
                </a:schemeClr>
              </a:solidFill>
              <a:latin typeface="+mj-lt"/>
              <a:cs typeface="Georgia"/>
            </a:rPr>
            <a:t> </a:t>
          </a:r>
          <a:r>
            <a:rPr lang="es-ES" sz="1600" spc="-82" dirty="0">
              <a:solidFill>
                <a:schemeClr val="bg1">
                  <a:lumMod val="50000"/>
                </a:schemeClr>
              </a:solidFill>
              <a:latin typeface="+mj-lt"/>
              <a:cs typeface="Georgia"/>
            </a:rPr>
            <a:t>q</a:t>
          </a:r>
          <a:r>
            <a:rPr lang="es-ES" sz="1600" spc="-73" dirty="0">
              <a:solidFill>
                <a:schemeClr val="bg1">
                  <a:lumMod val="50000"/>
                </a:schemeClr>
              </a:solidFill>
              <a:latin typeface="+mj-lt"/>
              <a:cs typeface="Georgia"/>
            </a:rPr>
            <a:t>u</a:t>
          </a:r>
          <a:r>
            <a:rPr lang="es-ES" sz="1600" spc="-54" dirty="0">
              <a:solidFill>
                <a:schemeClr val="bg1">
                  <a:lumMod val="50000"/>
                </a:schemeClr>
              </a:solidFill>
              <a:latin typeface="+mj-lt"/>
              <a:cs typeface="Georgia"/>
            </a:rPr>
            <a:t>e  </a:t>
          </a:r>
          <a:r>
            <a:rPr lang="es-ES" sz="1600" spc="-68" dirty="0">
              <a:solidFill>
                <a:schemeClr val="bg1">
                  <a:lumMod val="50000"/>
                </a:schemeClr>
              </a:solidFill>
              <a:latin typeface="+mj-lt"/>
              <a:cs typeface="Georgia"/>
            </a:rPr>
            <a:t>p</a:t>
          </a:r>
          <a:r>
            <a:rPr lang="es-ES" sz="1600" spc="-73" dirty="0">
              <a:solidFill>
                <a:schemeClr val="bg1">
                  <a:lumMod val="50000"/>
                </a:schemeClr>
              </a:solidFill>
              <a:latin typeface="+mj-lt"/>
              <a:cs typeface="Georgia"/>
            </a:rPr>
            <a:t>u</a:t>
          </a:r>
          <a:r>
            <a:rPr lang="es-ES" sz="1600" spc="-82" dirty="0">
              <a:solidFill>
                <a:schemeClr val="bg1">
                  <a:lumMod val="50000"/>
                </a:schemeClr>
              </a:solidFill>
              <a:latin typeface="+mj-lt"/>
              <a:cs typeface="Georgia"/>
            </a:rPr>
            <a:t>e</a:t>
          </a:r>
          <a:r>
            <a:rPr lang="es-ES" sz="1600" spc="-86" dirty="0">
              <a:solidFill>
                <a:schemeClr val="bg1">
                  <a:lumMod val="50000"/>
                </a:schemeClr>
              </a:solidFill>
              <a:latin typeface="+mj-lt"/>
              <a:cs typeface="Georgia"/>
            </a:rPr>
            <a:t>d</a:t>
          </a:r>
          <a:r>
            <a:rPr lang="es-ES" sz="1600" spc="-95" dirty="0">
              <a:solidFill>
                <a:schemeClr val="bg1">
                  <a:lumMod val="50000"/>
                </a:schemeClr>
              </a:solidFill>
              <a:latin typeface="+mj-lt"/>
              <a:cs typeface="Georgia"/>
            </a:rPr>
            <a:t>a</a:t>
          </a:r>
          <a:r>
            <a:rPr lang="es-ES" sz="1600" spc="-86" dirty="0">
              <a:solidFill>
                <a:schemeClr val="bg1">
                  <a:lumMod val="50000"/>
                </a:schemeClr>
              </a:solidFill>
              <a:latin typeface="+mj-lt"/>
              <a:cs typeface="Georgia"/>
            </a:rPr>
            <a:t>n</a:t>
          </a:r>
          <a:r>
            <a:rPr lang="es-ES" sz="1600" spc="-50" dirty="0">
              <a:solidFill>
                <a:schemeClr val="bg1">
                  <a:lumMod val="50000"/>
                </a:schemeClr>
              </a:solidFill>
              <a:latin typeface="+mj-lt"/>
              <a:cs typeface="Georgia"/>
            </a:rPr>
            <a:t> </a:t>
          </a:r>
          <a:r>
            <a:rPr lang="es-ES" sz="1600" spc="-82" dirty="0">
              <a:solidFill>
                <a:schemeClr val="bg1">
                  <a:lumMod val="50000"/>
                </a:schemeClr>
              </a:solidFill>
              <a:latin typeface="+mj-lt"/>
              <a:cs typeface="Georgia"/>
            </a:rPr>
            <a:t>e</a:t>
          </a:r>
          <a:r>
            <a:rPr lang="es-ES" sz="1600" spc="-59" dirty="0">
              <a:solidFill>
                <a:schemeClr val="bg1">
                  <a:lumMod val="50000"/>
                </a:schemeClr>
              </a:solidFill>
              <a:latin typeface="+mj-lt"/>
              <a:cs typeface="Georgia"/>
            </a:rPr>
            <a:t>s</a:t>
          </a:r>
          <a:r>
            <a:rPr lang="es-ES" sz="1600" spc="-54" dirty="0">
              <a:solidFill>
                <a:schemeClr val="bg1">
                  <a:lumMod val="50000"/>
                </a:schemeClr>
              </a:solidFill>
              <a:latin typeface="+mj-lt"/>
              <a:cs typeface="Georgia"/>
            </a:rPr>
            <a:t>t</a:t>
          </a:r>
          <a:r>
            <a:rPr lang="es-ES" sz="1600" spc="-95" dirty="0">
              <a:solidFill>
                <a:schemeClr val="bg1">
                  <a:lumMod val="50000"/>
                </a:schemeClr>
              </a:solidFill>
              <a:latin typeface="+mj-lt"/>
              <a:cs typeface="Georgia"/>
            </a:rPr>
            <a:t>a</a:t>
          </a:r>
          <a:r>
            <a:rPr lang="es-ES" sz="1600" spc="-73" dirty="0">
              <a:solidFill>
                <a:schemeClr val="bg1">
                  <a:lumMod val="50000"/>
                </a:schemeClr>
              </a:solidFill>
              <a:latin typeface="+mj-lt"/>
              <a:cs typeface="Georgia"/>
            </a:rPr>
            <a:t>r</a:t>
          </a:r>
          <a:r>
            <a:rPr lang="es-ES" sz="1600" spc="-41" dirty="0">
              <a:solidFill>
                <a:schemeClr val="bg1">
                  <a:lumMod val="50000"/>
                </a:schemeClr>
              </a:solidFill>
              <a:latin typeface="+mj-lt"/>
              <a:cs typeface="Georgia"/>
            </a:rPr>
            <a:t> </a:t>
          </a:r>
          <a:r>
            <a:rPr lang="es-ES" sz="1600" spc="-54" dirty="0">
              <a:solidFill>
                <a:schemeClr val="bg1">
                  <a:lumMod val="50000"/>
                </a:schemeClr>
              </a:solidFill>
              <a:latin typeface="+mj-lt"/>
              <a:cs typeface="Georgia"/>
            </a:rPr>
            <a:t>l</a:t>
          </a:r>
          <a:r>
            <a:rPr lang="es-ES" sz="1600" spc="-41" dirty="0">
              <a:solidFill>
                <a:schemeClr val="bg1">
                  <a:lumMod val="50000"/>
                </a:schemeClr>
              </a:solidFill>
              <a:latin typeface="+mj-lt"/>
              <a:cs typeface="Georgia"/>
            </a:rPr>
            <a:t>i</a:t>
          </a:r>
          <a:r>
            <a:rPr lang="es-ES" sz="1600" spc="-59" dirty="0">
              <a:solidFill>
                <a:schemeClr val="bg1">
                  <a:lumMod val="50000"/>
                </a:schemeClr>
              </a:solidFill>
              <a:latin typeface="+mj-lt"/>
              <a:cs typeface="Georgia"/>
            </a:rPr>
            <a:t>s</a:t>
          </a:r>
          <a:r>
            <a:rPr lang="es-ES" sz="1600" spc="-68" dirty="0">
              <a:solidFill>
                <a:schemeClr val="bg1">
                  <a:lumMod val="50000"/>
                </a:schemeClr>
              </a:solidFill>
              <a:latin typeface="+mj-lt"/>
              <a:cs typeface="Georgia"/>
            </a:rPr>
            <a:t>t</a:t>
          </a:r>
          <a:r>
            <a:rPr lang="es-ES" sz="1600" spc="-95" dirty="0">
              <a:solidFill>
                <a:schemeClr val="bg1">
                  <a:lumMod val="50000"/>
                </a:schemeClr>
              </a:solidFill>
              <a:latin typeface="+mj-lt"/>
              <a:cs typeface="Georgia"/>
            </a:rPr>
            <a:t>a</a:t>
          </a:r>
          <a:r>
            <a:rPr lang="es-ES" sz="1600" spc="-41" dirty="0">
              <a:solidFill>
                <a:schemeClr val="bg1">
                  <a:lumMod val="50000"/>
                </a:schemeClr>
              </a:solidFill>
              <a:latin typeface="+mj-lt"/>
              <a:cs typeface="Georgia"/>
            </a:rPr>
            <a:t>s  </a:t>
          </a:r>
          <a:r>
            <a:rPr lang="es-ES" sz="1600" spc="-68" dirty="0">
              <a:solidFill>
                <a:schemeClr val="bg1">
                  <a:lumMod val="50000"/>
                </a:schemeClr>
              </a:solidFill>
              <a:latin typeface="+mj-lt"/>
              <a:cs typeface="Georgia"/>
            </a:rPr>
            <a:t>p</a:t>
          </a:r>
          <a:r>
            <a:rPr lang="es-ES" sz="1600" spc="-86" dirty="0">
              <a:solidFill>
                <a:schemeClr val="bg1">
                  <a:lumMod val="50000"/>
                </a:schemeClr>
              </a:solidFill>
              <a:latin typeface="+mj-lt"/>
              <a:cs typeface="Georgia"/>
            </a:rPr>
            <a:t>a</a:t>
          </a:r>
          <a:r>
            <a:rPr lang="es-ES" sz="1600" spc="-82" dirty="0">
              <a:solidFill>
                <a:schemeClr val="bg1">
                  <a:lumMod val="50000"/>
                </a:schemeClr>
              </a:solidFill>
              <a:latin typeface="+mj-lt"/>
              <a:cs typeface="Georgia"/>
            </a:rPr>
            <a:t>ra</a:t>
          </a:r>
          <a:r>
            <a:rPr lang="es-ES" sz="1600" spc="-45" dirty="0">
              <a:solidFill>
                <a:schemeClr val="bg1">
                  <a:lumMod val="50000"/>
                </a:schemeClr>
              </a:solidFill>
              <a:latin typeface="+mj-lt"/>
              <a:cs typeface="Georgia"/>
            </a:rPr>
            <a:t> </a:t>
          </a:r>
          <a:r>
            <a:rPr lang="es-ES" sz="1600" spc="-86" dirty="0">
              <a:solidFill>
                <a:schemeClr val="bg1">
                  <a:lumMod val="50000"/>
                </a:schemeClr>
              </a:solidFill>
              <a:latin typeface="+mj-lt"/>
              <a:cs typeface="Georgia"/>
            </a:rPr>
            <a:t>a</a:t>
          </a:r>
          <a:r>
            <a:rPr lang="es-ES" sz="1600" spc="-59" dirty="0">
              <a:solidFill>
                <a:schemeClr val="bg1">
                  <a:lumMod val="50000"/>
                </a:schemeClr>
              </a:solidFill>
              <a:latin typeface="+mj-lt"/>
              <a:cs typeface="Georgia"/>
            </a:rPr>
            <a:t>s</a:t>
          </a:r>
          <a:r>
            <a:rPr lang="es-ES" sz="1600" spc="-73" dirty="0">
              <a:solidFill>
                <a:schemeClr val="bg1">
                  <a:lumMod val="50000"/>
                </a:schemeClr>
              </a:solidFill>
              <a:latin typeface="+mj-lt"/>
              <a:cs typeface="Georgia"/>
            </a:rPr>
            <a:t>u</a:t>
          </a:r>
          <a:r>
            <a:rPr lang="es-ES" sz="1600" spc="-131" dirty="0">
              <a:solidFill>
                <a:schemeClr val="bg1">
                  <a:lumMod val="50000"/>
                </a:schemeClr>
              </a:solidFill>
              <a:latin typeface="+mj-lt"/>
              <a:cs typeface="Georgia"/>
            </a:rPr>
            <a:t>m</a:t>
          </a:r>
          <a:r>
            <a:rPr lang="es-ES" sz="1600" spc="-41" dirty="0">
              <a:solidFill>
                <a:schemeClr val="bg1">
                  <a:lumMod val="50000"/>
                </a:schemeClr>
              </a:solidFill>
              <a:latin typeface="+mj-lt"/>
              <a:cs typeface="Georgia"/>
            </a:rPr>
            <a:t>i</a:t>
          </a:r>
          <a:r>
            <a:rPr lang="es-ES" sz="1600" spc="-73" dirty="0">
              <a:solidFill>
                <a:schemeClr val="bg1">
                  <a:lumMod val="50000"/>
                </a:schemeClr>
              </a:solidFill>
              <a:latin typeface="+mj-lt"/>
              <a:cs typeface="Georgia"/>
            </a:rPr>
            <a:t>r</a:t>
          </a:r>
          <a:r>
            <a:rPr lang="es-ES" sz="1600" spc="-63" dirty="0">
              <a:solidFill>
                <a:schemeClr val="bg1">
                  <a:lumMod val="50000"/>
                </a:schemeClr>
              </a:solidFill>
              <a:latin typeface="+mj-lt"/>
              <a:cs typeface="Georgia"/>
            </a:rPr>
            <a:t> </a:t>
          </a:r>
          <a:r>
            <a:rPr lang="es-ES" sz="1600" spc="-82" dirty="0">
              <a:solidFill>
                <a:schemeClr val="bg1">
                  <a:lumMod val="50000"/>
                </a:schemeClr>
              </a:solidFill>
              <a:latin typeface="+mj-lt"/>
              <a:cs typeface="Georgia"/>
            </a:rPr>
            <a:t>e</a:t>
          </a:r>
          <a:r>
            <a:rPr lang="es-ES" sz="1600" spc="-59" dirty="0">
              <a:solidFill>
                <a:schemeClr val="bg1">
                  <a:lumMod val="50000"/>
                </a:schemeClr>
              </a:solidFill>
              <a:latin typeface="+mj-lt"/>
              <a:cs typeface="Georgia"/>
            </a:rPr>
            <a:t>s</a:t>
          </a:r>
          <a:r>
            <a:rPr lang="es-ES" sz="1600" spc="-68" dirty="0">
              <a:solidFill>
                <a:schemeClr val="bg1">
                  <a:lumMod val="50000"/>
                </a:schemeClr>
              </a:solidFill>
              <a:latin typeface="+mj-lt"/>
              <a:cs typeface="Georgia"/>
            </a:rPr>
            <a:t>to</a:t>
          </a:r>
          <a:r>
            <a:rPr lang="es-ES" sz="1600" spc="-41" dirty="0">
              <a:solidFill>
                <a:schemeClr val="bg1">
                  <a:lumMod val="50000"/>
                </a:schemeClr>
              </a:solidFill>
              <a:latin typeface="+mj-lt"/>
              <a:cs typeface="Georgia"/>
            </a:rPr>
            <a:t>s  </a:t>
          </a:r>
          <a:r>
            <a:rPr lang="es-ES" sz="1600" spc="-68" dirty="0">
              <a:solidFill>
                <a:schemeClr val="bg1">
                  <a:lumMod val="50000"/>
                </a:schemeClr>
              </a:solidFill>
              <a:latin typeface="+mj-lt"/>
              <a:cs typeface="Georgia"/>
            </a:rPr>
            <a:t>r</a:t>
          </a:r>
          <a:r>
            <a:rPr lang="es-ES" sz="1600" spc="-77" dirty="0">
              <a:solidFill>
                <a:schemeClr val="bg1">
                  <a:lumMod val="50000"/>
                </a:schemeClr>
              </a:solidFill>
              <a:latin typeface="+mj-lt"/>
              <a:cs typeface="Georgia"/>
            </a:rPr>
            <a:t>o</a:t>
          </a:r>
          <a:r>
            <a:rPr lang="es-ES" sz="1600" spc="-54" dirty="0">
              <a:solidFill>
                <a:schemeClr val="bg1">
                  <a:lumMod val="50000"/>
                </a:schemeClr>
              </a:solidFill>
              <a:latin typeface="+mj-lt"/>
              <a:cs typeface="Georgia"/>
            </a:rPr>
            <a:t>l</a:t>
          </a:r>
          <a:r>
            <a:rPr lang="es-ES" sz="1600" spc="-82" dirty="0">
              <a:solidFill>
                <a:schemeClr val="bg1">
                  <a:lumMod val="50000"/>
                </a:schemeClr>
              </a:solidFill>
              <a:latin typeface="+mj-lt"/>
              <a:cs typeface="Georgia"/>
            </a:rPr>
            <a:t>e</a:t>
          </a:r>
          <a:r>
            <a:rPr lang="es-ES" sz="1600" spc="-59" dirty="0">
              <a:solidFill>
                <a:schemeClr val="bg1">
                  <a:lumMod val="50000"/>
                </a:schemeClr>
              </a:solidFill>
              <a:latin typeface="+mj-lt"/>
              <a:cs typeface="Georgia"/>
            </a:rPr>
            <a:t>s</a:t>
          </a:r>
          <a:r>
            <a:rPr lang="es-ES" sz="1600" spc="-45" dirty="0">
              <a:solidFill>
                <a:schemeClr val="bg1">
                  <a:lumMod val="50000"/>
                </a:schemeClr>
              </a:solidFill>
              <a:latin typeface="+mj-lt"/>
              <a:cs typeface="Georgia"/>
            </a:rPr>
            <a:t> </a:t>
          </a:r>
          <a:r>
            <a:rPr lang="es-ES" sz="1600" spc="-59" dirty="0">
              <a:solidFill>
                <a:schemeClr val="bg1">
                  <a:lumMod val="50000"/>
                </a:schemeClr>
              </a:solidFill>
              <a:latin typeface="+mj-lt"/>
              <a:cs typeface="Georgia"/>
            </a:rPr>
            <a:t>c</a:t>
          </a:r>
          <a:r>
            <a:rPr lang="es-ES" sz="1600" spc="-45" dirty="0">
              <a:solidFill>
                <a:schemeClr val="bg1">
                  <a:lumMod val="50000"/>
                </a:schemeClr>
              </a:solidFill>
              <a:latin typeface="+mj-lt"/>
              <a:cs typeface="Georgia"/>
            </a:rPr>
            <a:t>l</a:t>
          </a:r>
          <a:r>
            <a:rPr lang="es-ES" sz="1600" spc="-86" dirty="0">
              <a:solidFill>
                <a:schemeClr val="bg1">
                  <a:lumMod val="50000"/>
                </a:schemeClr>
              </a:solidFill>
              <a:latin typeface="+mj-lt"/>
              <a:cs typeface="Georgia"/>
            </a:rPr>
            <a:t>a</a:t>
          </a:r>
          <a:r>
            <a:rPr lang="es-ES" sz="1600" spc="-73" dirty="0">
              <a:solidFill>
                <a:schemeClr val="bg1">
                  <a:lumMod val="50000"/>
                </a:schemeClr>
              </a:solidFill>
              <a:latin typeface="+mj-lt"/>
              <a:cs typeface="Georgia"/>
            </a:rPr>
            <a:t>v</a:t>
          </a:r>
          <a:r>
            <a:rPr lang="es-ES" sz="1600" spc="-77" dirty="0">
              <a:solidFill>
                <a:schemeClr val="bg1">
                  <a:lumMod val="50000"/>
                </a:schemeClr>
              </a:solidFill>
              <a:latin typeface="+mj-lt"/>
              <a:cs typeface="Georgia"/>
            </a:rPr>
            <a:t>e</a:t>
          </a:r>
          <a:r>
            <a:rPr lang="es-ES" sz="1600" spc="-41" dirty="0">
              <a:solidFill>
                <a:schemeClr val="bg1">
                  <a:lumMod val="50000"/>
                </a:schemeClr>
              </a:solidFill>
              <a:latin typeface="+mj-lt"/>
              <a:cs typeface="Georgia"/>
            </a:rPr>
            <a:t> </a:t>
          </a:r>
          <a:r>
            <a:rPr lang="es-ES" sz="1600" spc="-77" dirty="0">
              <a:solidFill>
                <a:schemeClr val="bg1">
                  <a:lumMod val="50000"/>
                </a:schemeClr>
              </a:solidFill>
              <a:latin typeface="+mj-lt"/>
              <a:cs typeface="Georgia"/>
            </a:rPr>
            <a:t>ho</a:t>
          </a:r>
          <a:r>
            <a:rPr lang="es-ES" sz="1600" spc="-50" dirty="0">
              <a:solidFill>
                <a:schemeClr val="bg1">
                  <a:lumMod val="50000"/>
                </a:schemeClr>
              </a:solidFill>
              <a:latin typeface="+mj-lt"/>
              <a:cs typeface="Georgia"/>
            </a:rPr>
            <a:t>y</a:t>
          </a:r>
          <a:r>
            <a:rPr lang="es-ES" sz="1600" spc="-77" dirty="0">
              <a:solidFill>
                <a:schemeClr val="bg1">
                  <a:lumMod val="50000"/>
                </a:schemeClr>
              </a:solidFill>
              <a:latin typeface="+mj-lt"/>
              <a:cs typeface="Georgia"/>
            </a:rPr>
            <a:t>?</a:t>
          </a:r>
          <a:endParaRPr lang="es-ES" sz="1600" dirty="0">
            <a:solidFill>
              <a:schemeClr val="bg1">
                <a:lumMod val="50000"/>
              </a:schemeClr>
            </a:solidFill>
            <a:latin typeface="+mj-lt"/>
          </a:endParaRPr>
        </a:p>
      </dgm:t>
    </dgm:pt>
    <dgm:pt modelId="{3CAEAA41-1206-4222-B101-8B9F8B26E298}" type="parTrans" cxnId="{1894DBA9-0B76-45B7-B2AB-72604A238D5C}">
      <dgm:prSet/>
      <dgm:spPr/>
      <dgm:t>
        <a:bodyPr/>
        <a:lstStyle/>
        <a:p>
          <a:endParaRPr lang="es-ES"/>
        </a:p>
      </dgm:t>
    </dgm:pt>
    <dgm:pt modelId="{24468301-DAFC-466B-85A3-22F88D35D457}" type="sibTrans" cxnId="{1894DBA9-0B76-45B7-B2AB-72604A238D5C}">
      <dgm:prSet/>
      <dgm:spPr>
        <a:solidFill>
          <a:schemeClr val="bg1">
            <a:lumMod val="75000"/>
          </a:schemeClr>
        </a:solidFill>
        <a:ln>
          <a:noFill/>
        </a:ln>
        <a:effectLst/>
        <a:scene3d>
          <a:camera prst="orthographicFront">
            <a:rot lat="0" lon="0" rev="0"/>
          </a:camera>
          <a:lightRig rig="contrasting" dir="t">
            <a:rot lat="0" lon="0" rev="1500000"/>
          </a:lightRig>
        </a:scene3d>
        <a:sp3d prstMaterial="metal">
          <a:bevelT w="88900" h="88900"/>
        </a:sp3d>
      </dgm:spPr>
      <dgm:t>
        <a:bodyPr/>
        <a:lstStyle/>
        <a:p>
          <a:endParaRPr lang="es-ES"/>
        </a:p>
      </dgm:t>
    </dgm:pt>
    <dgm:pt modelId="{205F189E-5784-40D4-BAF8-243B9E725953}">
      <dgm:prSet phldrT="[Texto]" custT="1"/>
      <dgm:spPr>
        <a:solidFill>
          <a:srgbClr val="FFC000"/>
        </a:solidFill>
      </dgm:spPr>
      <dgm:t>
        <a:bodyPr/>
        <a:lstStyle/>
        <a:p>
          <a:r>
            <a:rPr lang="es-ES" sz="1600" spc="-77" dirty="0">
              <a:solidFill>
                <a:schemeClr val="bg1">
                  <a:lumMod val="50000"/>
                </a:schemeClr>
              </a:solidFill>
              <a:latin typeface="+mj-lt"/>
              <a:cs typeface="Georgia"/>
            </a:rPr>
            <a:t>¿</a:t>
          </a:r>
          <a:r>
            <a:rPr lang="es-ES" sz="1600" spc="-54" dirty="0">
              <a:solidFill>
                <a:schemeClr val="bg1">
                  <a:lumMod val="50000"/>
                </a:schemeClr>
              </a:solidFill>
              <a:latin typeface="+mj-lt"/>
              <a:cs typeface="Georgia"/>
            </a:rPr>
            <a:t>C</a:t>
          </a:r>
          <a:r>
            <a:rPr lang="es-ES" sz="1600" spc="-77" dirty="0">
              <a:solidFill>
                <a:schemeClr val="bg1">
                  <a:lumMod val="50000"/>
                </a:schemeClr>
              </a:solidFill>
              <a:latin typeface="+mj-lt"/>
              <a:cs typeface="Georgia"/>
            </a:rPr>
            <a:t>ó</a:t>
          </a:r>
          <a:r>
            <a:rPr lang="es-ES" sz="1600" spc="-118" dirty="0">
              <a:solidFill>
                <a:schemeClr val="bg1">
                  <a:lumMod val="50000"/>
                </a:schemeClr>
              </a:solidFill>
              <a:latin typeface="+mj-lt"/>
              <a:cs typeface="Georgia"/>
            </a:rPr>
            <a:t>m</a:t>
          </a:r>
          <a:r>
            <a:rPr lang="es-ES" sz="1600" spc="-73" dirty="0">
              <a:solidFill>
                <a:schemeClr val="bg1">
                  <a:lumMod val="50000"/>
                </a:schemeClr>
              </a:solidFill>
              <a:latin typeface="+mj-lt"/>
              <a:cs typeface="Georgia"/>
            </a:rPr>
            <a:t>o</a:t>
          </a:r>
          <a:r>
            <a:rPr lang="es-ES" sz="1600" spc="-50" dirty="0">
              <a:solidFill>
                <a:schemeClr val="bg1">
                  <a:lumMod val="50000"/>
                </a:schemeClr>
              </a:solidFill>
              <a:latin typeface="+mj-lt"/>
              <a:cs typeface="Georgia"/>
            </a:rPr>
            <a:t> </a:t>
          </a:r>
          <a:r>
            <a:rPr lang="es-ES" sz="1600" spc="-131" dirty="0">
              <a:solidFill>
                <a:schemeClr val="bg1">
                  <a:lumMod val="50000"/>
                </a:schemeClr>
              </a:solidFill>
              <a:latin typeface="+mj-lt"/>
              <a:cs typeface="Georgia"/>
            </a:rPr>
            <a:t>m</a:t>
          </a:r>
          <a:r>
            <a:rPr lang="es-ES" sz="1600" spc="-54" dirty="0">
              <a:solidFill>
                <a:schemeClr val="bg1">
                  <a:lumMod val="50000"/>
                </a:schemeClr>
              </a:solidFill>
              <a:latin typeface="+mj-lt"/>
              <a:cs typeface="Georgia"/>
            </a:rPr>
            <a:t>e  </a:t>
          </a:r>
          <a:r>
            <a:rPr lang="es-ES" sz="1600" spc="-86" dirty="0">
              <a:solidFill>
                <a:schemeClr val="bg1">
                  <a:lumMod val="50000"/>
                </a:schemeClr>
              </a:solidFill>
              <a:latin typeface="+mj-lt"/>
              <a:cs typeface="Georgia"/>
            </a:rPr>
            <a:t>a</a:t>
          </a:r>
          <a:r>
            <a:rPr lang="es-ES" sz="1600" spc="-59" dirty="0">
              <a:solidFill>
                <a:schemeClr val="bg1">
                  <a:lumMod val="50000"/>
                </a:schemeClr>
              </a:solidFill>
              <a:latin typeface="+mj-lt"/>
              <a:cs typeface="Georgia"/>
            </a:rPr>
            <a:t>s</a:t>
          </a:r>
          <a:r>
            <a:rPr lang="es-ES" sz="1600" spc="-82" dirty="0">
              <a:solidFill>
                <a:schemeClr val="bg1">
                  <a:lumMod val="50000"/>
                </a:schemeClr>
              </a:solidFill>
              <a:latin typeface="+mj-lt"/>
              <a:cs typeface="Georgia"/>
            </a:rPr>
            <a:t>eg</a:t>
          </a:r>
          <a:r>
            <a:rPr lang="es-ES" sz="1600" spc="-73" dirty="0">
              <a:solidFill>
                <a:schemeClr val="bg1">
                  <a:lumMod val="50000"/>
                </a:schemeClr>
              </a:solidFill>
              <a:latin typeface="+mj-lt"/>
              <a:cs typeface="Georgia"/>
            </a:rPr>
            <a:t>u</a:t>
          </a:r>
          <a:r>
            <a:rPr lang="es-ES" sz="1600" spc="-68" dirty="0">
              <a:solidFill>
                <a:schemeClr val="bg1">
                  <a:lumMod val="50000"/>
                </a:schemeClr>
              </a:solidFill>
              <a:latin typeface="+mj-lt"/>
              <a:cs typeface="Georgia"/>
            </a:rPr>
            <a:t>r</a:t>
          </a:r>
          <a:r>
            <a:rPr lang="es-ES" sz="1600" spc="-73" dirty="0">
              <a:solidFill>
                <a:schemeClr val="bg1">
                  <a:lumMod val="50000"/>
                </a:schemeClr>
              </a:solidFill>
              <a:latin typeface="+mj-lt"/>
              <a:cs typeface="Georgia"/>
            </a:rPr>
            <a:t>o</a:t>
          </a:r>
          <a:r>
            <a:rPr lang="es-ES" sz="1600" spc="-50" dirty="0">
              <a:solidFill>
                <a:schemeClr val="bg1">
                  <a:lumMod val="50000"/>
                </a:schemeClr>
              </a:solidFill>
              <a:latin typeface="+mj-lt"/>
              <a:cs typeface="Georgia"/>
            </a:rPr>
            <a:t> </a:t>
          </a:r>
          <a:r>
            <a:rPr lang="es-ES" sz="1600" spc="-86" dirty="0">
              <a:solidFill>
                <a:schemeClr val="bg1">
                  <a:lumMod val="50000"/>
                </a:schemeClr>
              </a:solidFill>
              <a:latin typeface="+mj-lt"/>
              <a:cs typeface="Georgia"/>
            </a:rPr>
            <a:t>d</a:t>
          </a:r>
          <a:r>
            <a:rPr lang="es-ES" sz="1600" spc="-77" dirty="0">
              <a:solidFill>
                <a:schemeClr val="bg1">
                  <a:lumMod val="50000"/>
                </a:schemeClr>
              </a:solidFill>
              <a:latin typeface="+mj-lt"/>
              <a:cs typeface="Georgia"/>
            </a:rPr>
            <a:t>e</a:t>
          </a:r>
          <a:r>
            <a:rPr lang="es-ES" sz="1600" spc="-50" dirty="0">
              <a:solidFill>
                <a:schemeClr val="bg1">
                  <a:lumMod val="50000"/>
                </a:schemeClr>
              </a:solidFill>
              <a:latin typeface="+mj-lt"/>
              <a:cs typeface="Georgia"/>
            </a:rPr>
            <a:t> </a:t>
          </a:r>
          <a:r>
            <a:rPr lang="es-ES" sz="1600" spc="-82" dirty="0">
              <a:solidFill>
                <a:schemeClr val="bg1">
                  <a:lumMod val="50000"/>
                </a:schemeClr>
              </a:solidFill>
              <a:latin typeface="+mj-lt"/>
              <a:cs typeface="Georgia"/>
            </a:rPr>
            <a:t>q</a:t>
          </a:r>
          <a:r>
            <a:rPr lang="es-ES" sz="1600" spc="-73" dirty="0">
              <a:solidFill>
                <a:schemeClr val="bg1">
                  <a:lumMod val="50000"/>
                </a:schemeClr>
              </a:solidFill>
              <a:latin typeface="+mj-lt"/>
              <a:cs typeface="Georgia"/>
            </a:rPr>
            <a:t>u</a:t>
          </a:r>
          <a:r>
            <a:rPr lang="es-ES" sz="1600" spc="-54" dirty="0">
              <a:solidFill>
                <a:schemeClr val="bg1">
                  <a:lumMod val="50000"/>
                </a:schemeClr>
              </a:solidFill>
              <a:latin typeface="+mj-lt"/>
              <a:cs typeface="Georgia"/>
            </a:rPr>
            <a:t>e  </a:t>
          </a:r>
          <a:r>
            <a:rPr lang="es-ES" sz="1600" spc="-82" dirty="0">
              <a:solidFill>
                <a:schemeClr val="bg1">
                  <a:lumMod val="50000"/>
                </a:schemeClr>
              </a:solidFill>
              <a:latin typeface="+mj-lt"/>
              <a:cs typeface="Georgia"/>
            </a:rPr>
            <a:t>e</a:t>
          </a:r>
          <a:r>
            <a:rPr lang="es-ES" sz="1600" spc="-59" dirty="0">
              <a:solidFill>
                <a:schemeClr val="bg1">
                  <a:lumMod val="50000"/>
                </a:schemeClr>
              </a:solidFill>
              <a:latin typeface="+mj-lt"/>
              <a:cs typeface="Georgia"/>
            </a:rPr>
            <a:t>s</a:t>
          </a:r>
          <a:r>
            <a:rPr lang="es-ES" sz="1600" spc="-68" dirty="0">
              <a:solidFill>
                <a:schemeClr val="bg1">
                  <a:lumMod val="50000"/>
                </a:schemeClr>
              </a:solidFill>
              <a:latin typeface="+mj-lt"/>
              <a:cs typeface="Georgia"/>
            </a:rPr>
            <a:t>t</a:t>
          </a:r>
          <a:r>
            <a:rPr lang="es-ES" sz="1600" spc="-77" dirty="0">
              <a:solidFill>
                <a:schemeClr val="bg1">
                  <a:lumMod val="50000"/>
                </a:schemeClr>
              </a:solidFill>
              <a:latin typeface="+mj-lt"/>
              <a:cs typeface="Georgia"/>
            </a:rPr>
            <a:t>o</a:t>
          </a:r>
          <a:r>
            <a:rPr lang="es-ES" sz="1600" spc="-54" dirty="0">
              <a:solidFill>
                <a:schemeClr val="bg1">
                  <a:lumMod val="50000"/>
                </a:schemeClr>
              </a:solidFill>
              <a:latin typeface="+mj-lt"/>
              <a:cs typeface="Georgia"/>
            </a:rPr>
            <a:t>y</a:t>
          </a:r>
          <a:r>
            <a:rPr lang="es-ES" sz="1600" spc="-50" dirty="0">
              <a:solidFill>
                <a:schemeClr val="bg1">
                  <a:lumMod val="50000"/>
                </a:schemeClr>
              </a:solidFill>
              <a:latin typeface="+mj-lt"/>
              <a:cs typeface="Georgia"/>
            </a:rPr>
            <a:t> </a:t>
          </a:r>
          <a:r>
            <a:rPr lang="es-ES" sz="1600" spc="-59" dirty="0">
              <a:solidFill>
                <a:schemeClr val="bg1">
                  <a:lumMod val="50000"/>
                </a:schemeClr>
              </a:solidFill>
              <a:latin typeface="+mj-lt"/>
              <a:cs typeface="Georgia"/>
            </a:rPr>
            <a:t>c</a:t>
          </a:r>
          <a:r>
            <a:rPr lang="es-ES" sz="1600" spc="-86" dirty="0">
              <a:solidFill>
                <a:schemeClr val="bg1">
                  <a:lumMod val="50000"/>
                </a:schemeClr>
              </a:solidFill>
              <a:latin typeface="+mj-lt"/>
              <a:cs typeface="Georgia"/>
            </a:rPr>
            <a:t>a</a:t>
          </a:r>
          <a:r>
            <a:rPr lang="es-ES" sz="1600" spc="-68" dirty="0">
              <a:solidFill>
                <a:schemeClr val="bg1">
                  <a:lumMod val="50000"/>
                </a:schemeClr>
              </a:solidFill>
              <a:latin typeface="+mj-lt"/>
              <a:cs typeface="Georgia"/>
            </a:rPr>
            <a:t>p</a:t>
          </a:r>
          <a:r>
            <a:rPr lang="es-ES" sz="1600" spc="-95" dirty="0">
              <a:solidFill>
                <a:schemeClr val="bg1">
                  <a:lumMod val="50000"/>
                </a:schemeClr>
              </a:solidFill>
              <a:latin typeface="+mj-lt"/>
              <a:cs typeface="Georgia"/>
            </a:rPr>
            <a:t>a</a:t>
          </a:r>
          <a:r>
            <a:rPr lang="es-ES" sz="1600" spc="-59" dirty="0">
              <a:solidFill>
                <a:schemeClr val="bg1">
                  <a:lumMod val="50000"/>
                </a:schemeClr>
              </a:solidFill>
              <a:latin typeface="+mj-lt"/>
              <a:cs typeface="Georgia"/>
            </a:rPr>
            <a:t>c</a:t>
          </a:r>
          <a:r>
            <a:rPr lang="es-ES" sz="1600" spc="-41" dirty="0">
              <a:solidFill>
                <a:schemeClr val="bg1">
                  <a:lumMod val="50000"/>
                </a:schemeClr>
              </a:solidFill>
              <a:latin typeface="+mj-lt"/>
              <a:cs typeface="Georgia"/>
            </a:rPr>
            <a:t>i</a:t>
          </a:r>
          <a:r>
            <a:rPr lang="es-ES" sz="1600" spc="-68" dirty="0">
              <a:solidFill>
                <a:schemeClr val="bg1">
                  <a:lumMod val="50000"/>
                </a:schemeClr>
              </a:solidFill>
              <a:latin typeface="+mj-lt"/>
              <a:cs typeface="Georgia"/>
            </a:rPr>
            <a:t>t</a:t>
          </a:r>
          <a:r>
            <a:rPr lang="es-ES" sz="1600" spc="-86" dirty="0">
              <a:solidFill>
                <a:schemeClr val="bg1">
                  <a:lumMod val="50000"/>
                </a:schemeClr>
              </a:solidFill>
              <a:latin typeface="+mj-lt"/>
              <a:cs typeface="Georgia"/>
            </a:rPr>
            <a:t>a</a:t>
          </a:r>
          <a:r>
            <a:rPr lang="es-ES" sz="1600" spc="-91" dirty="0">
              <a:solidFill>
                <a:schemeClr val="bg1">
                  <a:lumMod val="50000"/>
                </a:schemeClr>
              </a:solidFill>
              <a:latin typeface="+mj-lt"/>
              <a:cs typeface="Georgia"/>
            </a:rPr>
            <a:t>n</a:t>
          </a:r>
          <a:r>
            <a:rPr lang="es-ES" sz="1600" spc="-86" dirty="0">
              <a:solidFill>
                <a:schemeClr val="bg1">
                  <a:lumMod val="50000"/>
                </a:schemeClr>
              </a:solidFill>
              <a:latin typeface="+mj-lt"/>
              <a:cs typeface="Georgia"/>
            </a:rPr>
            <a:t>d</a:t>
          </a:r>
          <a:r>
            <a:rPr lang="es-ES" sz="1600" spc="-45" dirty="0">
              <a:solidFill>
                <a:schemeClr val="bg1">
                  <a:lumMod val="50000"/>
                </a:schemeClr>
              </a:solidFill>
              <a:latin typeface="+mj-lt"/>
              <a:cs typeface="Georgia"/>
            </a:rPr>
            <a:t>o  </a:t>
          </a:r>
          <a:r>
            <a:rPr lang="es-ES" sz="1600" spc="-82" dirty="0">
              <a:solidFill>
                <a:schemeClr val="bg1">
                  <a:lumMod val="50000"/>
                </a:schemeClr>
              </a:solidFill>
              <a:latin typeface="+mj-lt"/>
              <a:cs typeface="Georgia"/>
            </a:rPr>
            <a:t>a</a:t>
          </a:r>
          <a:r>
            <a:rPr lang="es-ES" sz="1600" spc="-36" dirty="0">
              <a:solidFill>
                <a:schemeClr val="bg1">
                  <a:lumMod val="50000"/>
                </a:schemeClr>
              </a:solidFill>
              <a:latin typeface="+mj-lt"/>
              <a:cs typeface="Georgia"/>
            </a:rPr>
            <a:t> </a:t>
          </a:r>
          <a:r>
            <a:rPr lang="es-ES" sz="1600" spc="-54" dirty="0">
              <a:solidFill>
                <a:schemeClr val="bg1">
                  <a:lumMod val="50000"/>
                </a:schemeClr>
              </a:solidFill>
              <a:latin typeface="+mj-lt"/>
              <a:cs typeface="Georgia"/>
            </a:rPr>
            <a:t>l</a:t>
          </a:r>
          <a:r>
            <a:rPr lang="es-ES" sz="1600" spc="-86" dirty="0">
              <a:solidFill>
                <a:schemeClr val="bg1">
                  <a:lumMod val="50000"/>
                </a:schemeClr>
              </a:solidFill>
              <a:latin typeface="+mj-lt"/>
              <a:cs typeface="Georgia"/>
            </a:rPr>
            <a:t>a</a:t>
          </a:r>
          <a:r>
            <a:rPr lang="es-ES" sz="1600" spc="-59" dirty="0">
              <a:solidFill>
                <a:schemeClr val="bg1">
                  <a:lumMod val="50000"/>
                </a:schemeClr>
              </a:solidFill>
              <a:latin typeface="+mj-lt"/>
              <a:cs typeface="Georgia"/>
            </a:rPr>
            <a:t>s</a:t>
          </a:r>
          <a:r>
            <a:rPr lang="es-ES" sz="1600" spc="-45" dirty="0">
              <a:solidFill>
                <a:schemeClr val="bg1">
                  <a:lumMod val="50000"/>
                </a:schemeClr>
              </a:solidFill>
              <a:latin typeface="+mj-lt"/>
              <a:cs typeface="Georgia"/>
            </a:rPr>
            <a:t> </a:t>
          </a:r>
          <a:r>
            <a:rPr lang="es-ES" sz="1600" spc="-68" dirty="0">
              <a:solidFill>
                <a:schemeClr val="bg1">
                  <a:lumMod val="50000"/>
                </a:schemeClr>
              </a:solidFill>
              <a:latin typeface="+mj-lt"/>
              <a:cs typeface="Georgia"/>
            </a:rPr>
            <a:t>p</a:t>
          </a:r>
          <a:r>
            <a:rPr lang="es-ES" sz="1600" spc="-82" dirty="0">
              <a:solidFill>
                <a:schemeClr val="bg1">
                  <a:lumMod val="50000"/>
                </a:schemeClr>
              </a:solidFill>
              <a:latin typeface="+mj-lt"/>
              <a:cs typeface="Georgia"/>
            </a:rPr>
            <a:t>er</a:t>
          </a:r>
          <a:r>
            <a:rPr lang="es-ES" sz="1600" spc="-45" dirty="0">
              <a:solidFill>
                <a:schemeClr val="bg1">
                  <a:lumMod val="50000"/>
                </a:schemeClr>
              </a:solidFill>
              <a:latin typeface="+mj-lt"/>
              <a:cs typeface="Georgia"/>
            </a:rPr>
            <a:t>s</a:t>
          </a:r>
          <a:r>
            <a:rPr lang="es-ES" sz="1600" spc="-77" dirty="0">
              <a:solidFill>
                <a:schemeClr val="bg1">
                  <a:lumMod val="50000"/>
                </a:schemeClr>
              </a:solidFill>
              <a:latin typeface="+mj-lt"/>
              <a:cs typeface="Georgia"/>
            </a:rPr>
            <a:t>o</a:t>
          </a:r>
          <a:r>
            <a:rPr lang="es-ES" sz="1600" spc="-91" dirty="0">
              <a:solidFill>
                <a:schemeClr val="bg1">
                  <a:lumMod val="50000"/>
                </a:schemeClr>
              </a:solidFill>
              <a:latin typeface="+mj-lt"/>
              <a:cs typeface="Georgia"/>
            </a:rPr>
            <a:t>n</a:t>
          </a:r>
          <a:r>
            <a:rPr lang="es-ES" sz="1600" spc="-86" dirty="0">
              <a:solidFill>
                <a:schemeClr val="bg1">
                  <a:lumMod val="50000"/>
                </a:schemeClr>
              </a:solidFill>
              <a:latin typeface="+mj-lt"/>
              <a:cs typeface="Georgia"/>
            </a:rPr>
            <a:t>a</a:t>
          </a:r>
          <a:r>
            <a:rPr lang="es-ES" sz="1600" spc="-41" dirty="0">
              <a:solidFill>
                <a:schemeClr val="bg1">
                  <a:lumMod val="50000"/>
                </a:schemeClr>
              </a:solidFill>
              <a:latin typeface="+mj-lt"/>
              <a:cs typeface="Georgia"/>
            </a:rPr>
            <a:t>s  </a:t>
          </a:r>
          <a:r>
            <a:rPr lang="es-ES" sz="1600" spc="-86" dirty="0">
              <a:solidFill>
                <a:schemeClr val="bg1">
                  <a:lumMod val="50000"/>
                </a:schemeClr>
              </a:solidFill>
              <a:latin typeface="+mj-lt"/>
              <a:cs typeface="Georgia"/>
            </a:rPr>
            <a:t>ad</a:t>
          </a:r>
          <a:r>
            <a:rPr lang="es-ES" sz="1600" spc="-82" dirty="0">
              <a:solidFill>
                <a:schemeClr val="bg1">
                  <a:lumMod val="50000"/>
                </a:schemeClr>
              </a:solidFill>
              <a:latin typeface="+mj-lt"/>
              <a:cs typeface="Georgia"/>
            </a:rPr>
            <a:t>e</a:t>
          </a:r>
          <a:r>
            <a:rPr lang="es-ES" sz="1600" spc="-59" dirty="0">
              <a:solidFill>
                <a:schemeClr val="bg1">
                  <a:lumMod val="50000"/>
                </a:schemeClr>
              </a:solidFill>
              <a:latin typeface="+mj-lt"/>
              <a:cs typeface="Georgia"/>
            </a:rPr>
            <a:t>c</a:t>
          </a:r>
          <a:r>
            <a:rPr lang="es-ES" sz="1600" spc="-73" dirty="0">
              <a:solidFill>
                <a:schemeClr val="bg1">
                  <a:lumMod val="50000"/>
                </a:schemeClr>
              </a:solidFill>
              <a:latin typeface="+mj-lt"/>
              <a:cs typeface="Georgia"/>
            </a:rPr>
            <a:t>u</a:t>
          </a:r>
          <a:r>
            <a:rPr lang="es-ES" sz="1600" spc="-95" dirty="0">
              <a:solidFill>
                <a:schemeClr val="bg1">
                  <a:lumMod val="50000"/>
                </a:schemeClr>
              </a:solidFill>
              <a:latin typeface="+mj-lt"/>
              <a:cs typeface="Georgia"/>
            </a:rPr>
            <a:t>a</a:t>
          </a:r>
          <a:r>
            <a:rPr lang="es-ES" sz="1600" spc="-86" dirty="0">
              <a:solidFill>
                <a:schemeClr val="bg1">
                  <a:lumMod val="50000"/>
                </a:schemeClr>
              </a:solidFill>
              <a:latin typeface="+mj-lt"/>
              <a:cs typeface="Georgia"/>
            </a:rPr>
            <a:t>da</a:t>
          </a:r>
          <a:r>
            <a:rPr lang="es-ES" sz="1600" spc="-59" dirty="0">
              <a:solidFill>
                <a:schemeClr val="bg1">
                  <a:lumMod val="50000"/>
                </a:schemeClr>
              </a:solidFill>
              <a:latin typeface="+mj-lt"/>
              <a:cs typeface="Georgia"/>
            </a:rPr>
            <a:t>s</a:t>
          </a:r>
          <a:r>
            <a:rPr lang="es-ES" sz="1600" spc="-54" dirty="0">
              <a:solidFill>
                <a:schemeClr val="bg1">
                  <a:lumMod val="50000"/>
                </a:schemeClr>
              </a:solidFill>
              <a:latin typeface="+mj-lt"/>
              <a:cs typeface="Georgia"/>
            </a:rPr>
            <a:t> </a:t>
          </a:r>
          <a:r>
            <a:rPr lang="es-ES" sz="1600" spc="-68" dirty="0">
              <a:solidFill>
                <a:schemeClr val="bg1">
                  <a:lumMod val="50000"/>
                </a:schemeClr>
              </a:solidFill>
              <a:latin typeface="+mj-lt"/>
              <a:cs typeface="Georgia"/>
            </a:rPr>
            <a:t>p</a:t>
          </a:r>
          <a:r>
            <a:rPr lang="es-ES" sz="1600" spc="-86" dirty="0">
              <a:solidFill>
                <a:schemeClr val="bg1">
                  <a:lumMod val="50000"/>
                </a:schemeClr>
              </a:solidFill>
              <a:latin typeface="+mj-lt"/>
              <a:cs typeface="Georgia"/>
            </a:rPr>
            <a:t>a</a:t>
          </a:r>
          <a:r>
            <a:rPr lang="es-ES" sz="1600" spc="-82" dirty="0">
              <a:solidFill>
                <a:schemeClr val="bg1">
                  <a:lumMod val="50000"/>
                </a:schemeClr>
              </a:solidFill>
              <a:latin typeface="+mj-lt"/>
              <a:cs typeface="Georgia"/>
            </a:rPr>
            <a:t>r</a:t>
          </a:r>
          <a:r>
            <a:rPr lang="es-ES" sz="1600" spc="-54" dirty="0">
              <a:solidFill>
                <a:schemeClr val="bg1">
                  <a:lumMod val="50000"/>
                </a:schemeClr>
              </a:solidFill>
              <a:latin typeface="+mj-lt"/>
              <a:cs typeface="Georgia"/>
            </a:rPr>
            <a:t>a  </a:t>
          </a:r>
          <a:r>
            <a:rPr lang="es-ES" sz="1600" spc="-82" dirty="0">
              <a:solidFill>
                <a:schemeClr val="bg1">
                  <a:lumMod val="50000"/>
                </a:schemeClr>
              </a:solidFill>
              <a:latin typeface="+mj-lt"/>
              <a:cs typeface="Georgia"/>
            </a:rPr>
            <a:t>q</a:t>
          </a:r>
          <a:r>
            <a:rPr lang="es-ES" sz="1600" spc="-73" dirty="0">
              <a:solidFill>
                <a:schemeClr val="bg1">
                  <a:lumMod val="50000"/>
                </a:schemeClr>
              </a:solidFill>
              <a:latin typeface="+mj-lt"/>
              <a:cs typeface="Georgia"/>
            </a:rPr>
            <a:t>u</a:t>
          </a:r>
          <a:r>
            <a:rPr lang="es-ES" sz="1600" spc="-77" dirty="0">
              <a:solidFill>
                <a:schemeClr val="bg1">
                  <a:lumMod val="50000"/>
                </a:schemeClr>
              </a:solidFill>
              <a:latin typeface="+mj-lt"/>
              <a:cs typeface="Georgia"/>
            </a:rPr>
            <a:t>e</a:t>
          </a:r>
          <a:r>
            <a:rPr lang="es-ES" sz="1600" spc="-50" dirty="0">
              <a:solidFill>
                <a:schemeClr val="bg1">
                  <a:lumMod val="50000"/>
                </a:schemeClr>
              </a:solidFill>
              <a:latin typeface="+mj-lt"/>
              <a:cs typeface="Georgia"/>
            </a:rPr>
            <a:t> </a:t>
          </a:r>
          <a:r>
            <a:rPr lang="es-ES" sz="1600" spc="-68" dirty="0">
              <a:solidFill>
                <a:schemeClr val="bg1">
                  <a:lumMod val="50000"/>
                </a:schemeClr>
              </a:solidFill>
              <a:latin typeface="+mj-lt"/>
              <a:cs typeface="Georgia"/>
            </a:rPr>
            <a:t>p</a:t>
          </a:r>
          <a:r>
            <a:rPr lang="es-ES" sz="1600" spc="-73" dirty="0">
              <a:solidFill>
                <a:schemeClr val="bg1">
                  <a:lumMod val="50000"/>
                </a:schemeClr>
              </a:solidFill>
              <a:latin typeface="+mj-lt"/>
              <a:cs typeface="Georgia"/>
            </a:rPr>
            <a:t>u</a:t>
          </a:r>
          <a:r>
            <a:rPr lang="es-ES" sz="1600" spc="-82" dirty="0">
              <a:solidFill>
                <a:schemeClr val="bg1">
                  <a:lumMod val="50000"/>
                </a:schemeClr>
              </a:solidFill>
              <a:latin typeface="+mj-lt"/>
              <a:cs typeface="Georgia"/>
            </a:rPr>
            <a:t>e</a:t>
          </a:r>
          <a:r>
            <a:rPr lang="es-ES" sz="1600" spc="-86" dirty="0">
              <a:solidFill>
                <a:schemeClr val="bg1">
                  <a:lumMod val="50000"/>
                </a:schemeClr>
              </a:solidFill>
              <a:latin typeface="+mj-lt"/>
              <a:cs typeface="Georgia"/>
            </a:rPr>
            <a:t>d</a:t>
          </a:r>
          <a:r>
            <a:rPr lang="es-ES" sz="1600" spc="-95" dirty="0">
              <a:solidFill>
                <a:schemeClr val="bg1">
                  <a:lumMod val="50000"/>
                </a:schemeClr>
              </a:solidFill>
              <a:latin typeface="+mj-lt"/>
              <a:cs typeface="Georgia"/>
            </a:rPr>
            <a:t>a</a:t>
          </a:r>
          <a:r>
            <a:rPr lang="es-ES" sz="1600" spc="-50" dirty="0">
              <a:solidFill>
                <a:schemeClr val="bg1">
                  <a:lumMod val="50000"/>
                </a:schemeClr>
              </a:solidFill>
              <a:latin typeface="+mj-lt"/>
              <a:cs typeface="Georgia"/>
            </a:rPr>
            <a:t>n  </a:t>
          </a:r>
          <a:r>
            <a:rPr lang="es-ES" sz="1600" spc="-86" dirty="0">
              <a:solidFill>
                <a:schemeClr val="bg1">
                  <a:lumMod val="50000"/>
                </a:schemeClr>
              </a:solidFill>
              <a:latin typeface="+mj-lt"/>
              <a:cs typeface="Georgia"/>
            </a:rPr>
            <a:t>a</a:t>
          </a:r>
          <a:r>
            <a:rPr lang="es-ES" sz="1600" spc="-59" dirty="0">
              <a:solidFill>
                <a:schemeClr val="bg1">
                  <a:lumMod val="50000"/>
                </a:schemeClr>
              </a:solidFill>
              <a:latin typeface="+mj-lt"/>
              <a:cs typeface="Georgia"/>
            </a:rPr>
            <a:t>s</a:t>
          </a:r>
          <a:r>
            <a:rPr lang="es-ES" sz="1600" spc="-73" dirty="0">
              <a:solidFill>
                <a:schemeClr val="bg1">
                  <a:lumMod val="50000"/>
                </a:schemeClr>
              </a:solidFill>
              <a:latin typeface="+mj-lt"/>
              <a:cs typeface="Georgia"/>
            </a:rPr>
            <a:t>u</a:t>
          </a:r>
          <a:r>
            <a:rPr lang="es-ES" sz="1600" spc="-131" dirty="0">
              <a:solidFill>
                <a:schemeClr val="bg1">
                  <a:lumMod val="50000"/>
                </a:schemeClr>
              </a:solidFill>
              <a:latin typeface="+mj-lt"/>
              <a:cs typeface="Georgia"/>
            </a:rPr>
            <a:t>m</a:t>
          </a:r>
          <a:r>
            <a:rPr lang="es-ES" sz="1600" spc="-41" dirty="0">
              <a:solidFill>
                <a:schemeClr val="bg1">
                  <a:lumMod val="50000"/>
                </a:schemeClr>
              </a:solidFill>
              <a:latin typeface="+mj-lt"/>
              <a:cs typeface="Georgia"/>
            </a:rPr>
            <a:t>i</a:t>
          </a:r>
          <a:r>
            <a:rPr lang="es-ES" sz="1600" spc="-73" dirty="0">
              <a:solidFill>
                <a:schemeClr val="bg1">
                  <a:lumMod val="50000"/>
                </a:schemeClr>
              </a:solidFill>
              <a:latin typeface="+mj-lt"/>
              <a:cs typeface="Georgia"/>
            </a:rPr>
            <a:t>r</a:t>
          </a:r>
          <a:r>
            <a:rPr lang="es-ES" sz="1600" spc="-63" dirty="0">
              <a:solidFill>
                <a:schemeClr val="bg1">
                  <a:lumMod val="50000"/>
                </a:schemeClr>
              </a:solidFill>
              <a:latin typeface="+mj-lt"/>
              <a:cs typeface="Georgia"/>
            </a:rPr>
            <a:t> </a:t>
          </a:r>
          <a:r>
            <a:rPr lang="es-ES" sz="1600" spc="-82" dirty="0">
              <a:solidFill>
                <a:schemeClr val="bg1">
                  <a:lumMod val="50000"/>
                </a:schemeClr>
              </a:solidFill>
              <a:latin typeface="+mj-lt"/>
              <a:cs typeface="Georgia"/>
            </a:rPr>
            <a:t>e</a:t>
          </a:r>
          <a:r>
            <a:rPr lang="es-ES" sz="1600" spc="-59" dirty="0">
              <a:solidFill>
                <a:schemeClr val="bg1">
                  <a:lumMod val="50000"/>
                </a:schemeClr>
              </a:solidFill>
              <a:latin typeface="+mj-lt"/>
              <a:cs typeface="Georgia"/>
            </a:rPr>
            <a:t>s</a:t>
          </a:r>
          <a:r>
            <a:rPr lang="es-ES" sz="1600" spc="-68" dirty="0">
              <a:solidFill>
                <a:schemeClr val="bg1">
                  <a:lumMod val="50000"/>
                </a:schemeClr>
              </a:solidFill>
              <a:latin typeface="+mj-lt"/>
              <a:cs typeface="Georgia"/>
            </a:rPr>
            <a:t>to</a:t>
          </a:r>
          <a:r>
            <a:rPr lang="es-ES" sz="1600" spc="-41" dirty="0">
              <a:solidFill>
                <a:schemeClr val="bg1">
                  <a:lumMod val="50000"/>
                </a:schemeClr>
              </a:solidFill>
              <a:latin typeface="+mj-lt"/>
              <a:cs typeface="Georgia"/>
            </a:rPr>
            <a:t>s  </a:t>
          </a:r>
          <a:r>
            <a:rPr lang="es-ES" sz="1600" spc="-91" dirty="0">
              <a:solidFill>
                <a:schemeClr val="bg1">
                  <a:lumMod val="50000"/>
                </a:schemeClr>
              </a:solidFill>
              <a:latin typeface="+mj-lt"/>
              <a:cs typeface="Georgia"/>
            </a:rPr>
            <a:t>n</a:t>
          </a:r>
          <a:r>
            <a:rPr lang="es-ES" sz="1600" spc="-73" dirty="0">
              <a:solidFill>
                <a:schemeClr val="bg1">
                  <a:lumMod val="50000"/>
                </a:schemeClr>
              </a:solidFill>
              <a:latin typeface="+mj-lt"/>
              <a:cs typeface="Georgia"/>
            </a:rPr>
            <a:t>u</a:t>
          </a:r>
          <a:r>
            <a:rPr lang="es-ES" sz="1600" spc="-82" dirty="0">
              <a:solidFill>
                <a:schemeClr val="bg1">
                  <a:lumMod val="50000"/>
                </a:schemeClr>
              </a:solidFill>
              <a:latin typeface="+mj-lt"/>
              <a:cs typeface="Georgia"/>
            </a:rPr>
            <a:t>e</a:t>
          </a:r>
          <a:r>
            <a:rPr lang="es-ES" sz="1600" spc="-73" dirty="0">
              <a:solidFill>
                <a:schemeClr val="bg1">
                  <a:lumMod val="50000"/>
                </a:schemeClr>
              </a:solidFill>
              <a:latin typeface="+mj-lt"/>
              <a:cs typeface="Georgia"/>
            </a:rPr>
            <a:t>v</a:t>
          </a:r>
          <a:r>
            <a:rPr lang="es-ES" sz="1600" spc="-68" dirty="0">
              <a:solidFill>
                <a:schemeClr val="bg1">
                  <a:lumMod val="50000"/>
                </a:schemeClr>
              </a:solidFill>
              <a:latin typeface="+mj-lt"/>
              <a:cs typeface="Georgia"/>
            </a:rPr>
            <a:t>o</a:t>
          </a:r>
          <a:r>
            <a:rPr lang="es-ES" sz="1600" spc="-59" dirty="0">
              <a:solidFill>
                <a:schemeClr val="bg1">
                  <a:lumMod val="50000"/>
                </a:schemeClr>
              </a:solidFill>
              <a:latin typeface="+mj-lt"/>
              <a:cs typeface="Georgia"/>
            </a:rPr>
            <a:t>s</a:t>
          </a:r>
          <a:r>
            <a:rPr lang="es-ES" sz="1600" spc="-45" dirty="0">
              <a:solidFill>
                <a:schemeClr val="bg1">
                  <a:lumMod val="50000"/>
                </a:schemeClr>
              </a:solidFill>
              <a:latin typeface="+mj-lt"/>
              <a:cs typeface="Georgia"/>
            </a:rPr>
            <a:t> </a:t>
          </a:r>
          <a:r>
            <a:rPr lang="es-ES" sz="1600" spc="-82" dirty="0">
              <a:solidFill>
                <a:schemeClr val="bg1">
                  <a:lumMod val="50000"/>
                </a:schemeClr>
              </a:solidFill>
              <a:latin typeface="+mj-lt"/>
              <a:cs typeface="Georgia"/>
            </a:rPr>
            <a:t>r</a:t>
          </a:r>
          <a:r>
            <a:rPr lang="es-ES" sz="1600" spc="-68" dirty="0">
              <a:solidFill>
                <a:schemeClr val="bg1">
                  <a:lumMod val="50000"/>
                </a:schemeClr>
              </a:solidFill>
              <a:latin typeface="+mj-lt"/>
              <a:cs typeface="Georgia"/>
            </a:rPr>
            <a:t>o</a:t>
          </a:r>
          <a:r>
            <a:rPr lang="es-ES" sz="1600" spc="-54" dirty="0">
              <a:solidFill>
                <a:schemeClr val="bg1">
                  <a:lumMod val="50000"/>
                </a:schemeClr>
              </a:solidFill>
              <a:latin typeface="+mj-lt"/>
              <a:cs typeface="Georgia"/>
            </a:rPr>
            <a:t>l</a:t>
          </a:r>
          <a:r>
            <a:rPr lang="es-ES" sz="1600" spc="-82" dirty="0">
              <a:solidFill>
                <a:schemeClr val="bg1">
                  <a:lumMod val="50000"/>
                </a:schemeClr>
              </a:solidFill>
              <a:latin typeface="+mj-lt"/>
              <a:cs typeface="Georgia"/>
            </a:rPr>
            <a:t>e</a:t>
          </a:r>
          <a:r>
            <a:rPr lang="es-ES" sz="1600" spc="-59" dirty="0">
              <a:solidFill>
                <a:schemeClr val="bg1">
                  <a:lumMod val="50000"/>
                </a:schemeClr>
              </a:solidFill>
              <a:latin typeface="+mj-lt"/>
              <a:cs typeface="Georgia"/>
            </a:rPr>
            <a:t>s</a:t>
          </a:r>
          <a:r>
            <a:rPr lang="es-ES" sz="1600" spc="-77" dirty="0">
              <a:solidFill>
                <a:schemeClr val="bg1">
                  <a:lumMod val="50000"/>
                </a:schemeClr>
              </a:solidFill>
              <a:latin typeface="+mj-lt"/>
              <a:cs typeface="Georgia"/>
            </a:rPr>
            <a:t>?</a:t>
          </a:r>
          <a:endParaRPr lang="es-ES" sz="1600" dirty="0">
            <a:solidFill>
              <a:schemeClr val="bg1">
                <a:lumMod val="50000"/>
              </a:schemeClr>
            </a:solidFill>
            <a:latin typeface="+mj-lt"/>
          </a:endParaRPr>
        </a:p>
      </dgm:t>
    </dgm:pt>
    <dgm:pt modelId="{D9E816AC-9C18-4BCA-8AC3-A99E994FB09A}" type="parTrans" cxnId="{8B5571AF-E95F-4227-A224-8A75603D23F6}">
      <dgm:prSet/>
      <dgm:spPr/>
      <dgm:t>
        <a:bodyPr/>
        <a:lstStyle/>
        <a:p>
          <a:endParaRPr lang="es-ES"/>
        </a:p>
      </dgm:t>
    </dgm:pt>
    <dgm:pt modelId="{0DBC6091-6B82-4836-8367-6430AFA6F97D}" type="sibTrans" cxnId="{8B5571AF-E95F-4227-A224-8A75603D23F6}">
      <dgm:prSet/>
      <dgm:spPr/>
      <dgm:t>
        <a:bodyPr/>
        <a:lstStyle/>
        <a:p>
          <a:endParaRPr lang="es-ES"/>
        </a:p>
      </dgm:t>
    </dgm:pt>
    <dgm:pt modelId="{B38FBCAF-E724-4BA5-9439-CD00996A16DC}" type="pres">
      <dgm:prSet presAssocID="{0DAA94C6-AFDB-46A7-B076-5D9D2A8ED3C4}" presName="diagram" presStyleCnt="0">
        <dgm:presLayoutVars>
          <dgm:dir/>
          <dgm:resizeHandles val="exact"/>
        </dgm:presLayoutVars>
      </dgm:prSet>
      <dgm:spPr/>
    </dgm:pt>
    <dgm:pt modelId="{B65AA956-AEDA-43A2-B730-4BC25FC5B7A3}" type="pres">
      <dgm:prSet presAssocID="{7CB15940-775B-4B96-BD3F-8AA28B1D4E63}" presName="node" presStyleLbl="node1" presStyleIdx="0" presStyleCnt="4" custScaleX="146092">
        <dgm:presLayoutVars>
          <dgm:bulletEnabled val="1"/>
        </dgm:presLayoutVars>
      </dgm:prSet>
      <dgm:spPr/>
    </dgm:pt>
    <dgm:pt modelId="{B09BBCFB-5E02-4DF4-B1E8-ED3041DDC0EB}" type="pres">
      <dgm:prSet presAssocID="{05A663F9-0DA7-48F6-9A0D-8E7229E6703D}" presName="sibTrans" presStyleLbl="sibTrans2D1" presStyleIdx="0" presStyleCnt="3"/>
      <dgm:spPr/>
    </dgm:pt>
    <dgm:pt modelId="{03D1A4BB-C526-4964-A246-1C46D973BB82}" type="pres">
      <dgm:prSet presAssocID="{05A663F9-0DA7-48F6-9A0D-8E7229E6703D}" presName="connectorText" presStyleLbl="sibTrans2D1" presStyleIdx="0" presStyleCnt="3"/>
      <dgm:spPr/>
    </dgm:pt>
    <dgm:pt modelId="{316B0140-DB56-4C90-8A61-00F8DD372622}" type="pres">
      <dgm:prSet presAssocID="{772C4CD0-DC0C-457B-A75E-A2FB493D20E1}" presName="node" presStyleLbl="node1" presStyleIdx="1" presStyleCnt="4" custScaleX="139745">
        <dgm:presLayoutVars>
          <dgm:bulletEnabled val="1"/>
        </dgm:presLayoutVars>
      </dgm:prSet>
      <dgm:spPr/>
    </dgm:pt>
    <dgm:pt modelId="{9C62C28C-F014-4C90-8E36-9D710EF60077}" type="pres">
      <dgm:prSet presAssocID="{327FA161-7E51-4B63-8105-7D5E3705A3CF}" presName="sibTrans" presStyleLbl="sibTrans2D1" presStyleIdx="1" presStyleCnt="3"/>
      <dgm:spPr/>
    </dgm:pt>
    <dgm:pt modelId="{5D4C6DF7-67EB-4931-A4D8-1D2C5BD00660}" type="pres">
      <dgm:prSet presAssocID="{327FA161-7E51-4B63-8105-7D5E3705A3CF}" presName="connectorText" presStyleLbl="sibTrans2D1" presStyleIdx="1" presStyleCnt="3"/>
      <dgm:spPr/>
    </dgm:pt>
    <dgm:pt modelId="{6CA9A1DA-7A8E-4A01-A337-824DB6EEC877}" type="pres">
      <dgm:prSet presAssocID="{68E53ECF-2E0B-4F6D-8475-87DB54D66608}" presName="node" presStyleLbl="node1" presStyleIdx="2" presStyleCnt="4" custScaleX="139970">
        <dgm:presLayoutVars>
          <dgm:bulletEnabled val="1"/>
        </dgm:presLayoutVars>
      </dgm:prSet>
      <dgm:spPr/>
    </dgm:pt>
    <dgm:pt modelId="{91289A22-0F81-46FF-9985-17E054DAB3A2}" type="pres">
      <dgm:prSet presAssocID="{24468301-DAFC-466B-85A3-22F88D35D457}" presName="sibTrans" presStyleLbl="sibTrans2D1" presStyleIdx="2" presStyleCnt="3"/>
      <dgm:spPr/>
    </dgm:pt>
    <dgm:pt modelId="{2547F6EA-CE32-49DD-B86B-9061720BE71F}" type="pres">
      <dgm:prSet presAssocID="{24468301-DAFC-466B-85A3-22F88D35D457}" presName="connectorText" presStyleLbl="sibTrans2D1" presStyleIdx="2" presStyleCnt="3"/>
      <dgm:spPr/>
    </dgm:pt>
    <dgm:pt modelId="{9475EB49-69BD-4260-B7B2-1DE43039CE73}" type="pres">
      <dgm:prSet presAssocID="{205F189E-5784-40D4-BAF8-243B9E725953}" presName="node" presStyleLbl="node1" presStyleIdx="3" presStyleCnt="4" custScaleX="130613">
        <dgm:presLayoutVars>
          <dgm:bulletEnabled val="1"/>
        </dgm:presLayoutVars>
      </dgm:prSet>
      <dgm:spPr/>
    </dgm:pt>
  </dgm:ptLst>
  <dgm:cxnLst>
    <dgm:cxn modelId="{C638C831-A8BA-4019-86FA-80D58E13C1AE}" type="presOf" srcId="{24468301-DAFC-466B-85A3-22F88D35D457}" destId="{91289A22-0F81-46FF-9985-17E054DAB3A2}" srcOrd="0" destOrd="0" presId="urn:microsoft.com/office/officeart/2005/8/layout/process5"/>
    <dgm:cxn modelId="{5AA25943-8A6B-4BAD-91BB-253516D0BEF3}" srcId="{0DAA94C6-AFDB-46A7-B076-5D9D2A8ED3C4}" destId="{7CB15940-775B-4B96-BD3F-8AA28B1D4E63}" srcOrd="0" destOrd="0" parTransId="{2080B265-9412-4D1B-AA57-9EBE76F48F32}" sibTransId="{05A663F9-0DA7-48F6-9A0D-8E7229E6703D}"/>
    <dgm:cxn modelId="{5A7A9D4E-7E5C-4133-9003-0082606C2F3A}" type="presOf" srcId="{327FA161-7E51-4B63-8105-7D5E3705A3CF}" destId="{9C62C28C-F014-4C90-8E36-9D710EF60077}" srcOrd="0" destOrd="0" presId="urn:microsoft.com/office/officeart/2005/8/layout/process5"/>
    <dgm:cxn modelId="{1A79AD50-6616-4618-9280-6FE170252318}" type="presOf" srcId="{24468301-DAFC-466B-85A3-22F88D35D457}" destId="{2547F6EA-CE32-49DD-B86B-9061720BE71F}" srcOrd="1" destOrd="0" presId="urn:microsoft.com/office/officeart/2005/8/layout/process5"/>
    <dgm:cxn modelId="{FD832A54-F277-452D-9444-4D4ECCDF60EB}" type="presOf" srcId="{772C4CD0-DC0C-457B-A75E-A2FB493D20E1}" destId="{316B0140-DB56-4C90-8A61-00F8DD372622}" srcOrd="0" destOrd="0" presId="urn:microsoft.com/office/officeart/2005/8/layout/process5"/>
    <dgm:cxn modelId="{0D142690-CBE4-4143-A692-17430D991E72}" srcId="{0DAA94C6-AFDB-46A7-B076-5D9D2A8ED3C4}" destId="{772C4CD0-DC0C-457B-A75E-A2FB493D20E1}" srcOrd="1" destOrd="0" parTransId="{09901DF2-9954-47AA-9813-93086BC3FA84}" sibTransId="{327FA161-7E51-4B63-8105-7D5E3705A3CF}"/>
    <dgm:cxn modelId="{7E56E29D-B708-4AAA-A178-F23FE5D28E99}" type="presOf" srcId="{68E53ECF-2E0B-4F6D-8475-87DB54D66608}" destId="{6CA9A1DA-7A8E-4A01-A337-824DB6EEC877}" srcOrd="0" destOrd="0" presId="urn:microsoft.com/office/officeart/2005/8/layout/process5"/>
    <dgm:cxn modelId="{05A345A4-24B9-4F46-AAD7-98A7C8719808}" type="presOf" srcId="{7CB15940-775B-4B96-BD3F-8AA28B1D4E63}" destId="{B65AA956-AEDA-43A2-B730-4BC25FC5B7A3}" srcOrd="0" destOrd="0" presId="urn:microsoft.com/office/officeart/2005/8/layout/process5"/>
    <dgm:cxn modelId="{95D548A9-A276-4297-8FEC-9C50CE83D079}" type="presOf" srcId="{327FA161-7E51-4B63-8105-7D5E3705A3CF}" destId="{5D4C6DF7-67EB-4931-A4D8-1D2C5BD00660}" srcOrd="1" destOrd="0" presId="urn:microsoft.com/office/officeart/2005/8/layout/process5"/>
    <dgm:cxn modelId="{1894DBA9-0B76-45B7-B2AB-72604A238D5C}" srcId="{0DAA94C6-AFDB-46A7-B076-5D9D2A8ED3C4}" destId="{68E53ECF-2E0B-4F6D-8475-87DB54D66608}" srcOrd="2" destOrd="0" parTransId="{3CAEAA41-1206-4222-B101-8B9F8B26E298}" sibTransId="{24468301-DAFC-466B-85A3-22F88D35D457}"/>
    <dgm:cxn modelId="{FDF319AE-9356-4FD1-B5BE-E5205F38AFAB}" type="presOf" srcId="{05A663F9-0DA7-48F6-9A0D-8E7229E6703D}" destId="{B09BBCFB-5E02-4DF4-B1E8-ED3041DDC0EB}" srcOrd="0" destOrd="0" presId="urn:microsoft.com/office/officeart/2005/8/layout/process5"/>
    <dgm:cxn modelId="{8B5571AF-E95F-4227-A224-8A75603D23F6}" srcId="{0DAA94C6-AFDB-46A7-B076-5D9D2A8ED3C4}" destId="{205F189E-5784-40D4-BAF8-243B9E725953}" srcOrd="3" destOrd="0" parTransId="{D9E816AC-9C18-4BCA-8AC3-A99E994FB09A}" sibTransId="{0DBC6091-6B82-4836-8367-6430AFA6F97D}"/>
    <dgm:cxn modelId="{C378B6CA-64A5-4C01-ADF9-8770A13E3810}" type="presOf" srcId="{05A663F9-0DA7-48F6-9A0D-8E7229E6703D}" destId="{03D1A4BB-C526-4964-A246-1C46D973BB82}" srcOrd="1" destOrd="0" presId="urn:microsoft.com/office/officeart/2005/8/layout/process5"/>
    <dgm:cxn modelId="{C3BE82CC-6554-493F-9A91-11D46B850998}" type="presOf" srcId="{0DAA94C6-AFDB-46A7-B076-5D9D2A8ED3C4}" destId="{B38FBCAF-E724-4BA5-9439-CD00996A16DC}" srcOrd="0" destOrd="0" presId="urn:microsoft.com/office/officeart/2005/8/layout/process5"/>
    <dgm:cxn modelId="{616A06EA-B832-4771-A9D2-A28973324049}" type="presOf" srcId="{205F189E-5784-40D4-BAF8-243B9E725953}" destId="{9475EB49-69BD-4260-B7B2-1DE43039CE73}" srcOrd="0" destOrd="0" presId="urn:microsoft.com/office/officeart/2005/8/layout/process5"/>
    <dgm:cxn modelId="{13152F7E-9BB0-46B0-9793-4CBBBE84F067}" type="presParOf" srcId="{B38FBCAF-E724-4BA5-9439-CD00996A16DC}" destId="{B65AA956-AEDA-43A2-B730-4BC25FC5B7A3}" srcOrd="0" destOrd="0" presId="urn:microsoft.com/office/officeart/2005/8/layout/process5"/>
    <dgm:cxn modelId="{74758D9E-AE2E-4C47-AF80-3E7455A6AE58}" type="presParOf" srcId="{B38FBCAF-E724-4BA5-9439-CD00996A16DC}" destId="{B09BBCFB-5E02-4DF4-B1E8-ED3041DDC0EB}" srcOrd="1" destOrd="0" presId="urn:microsoft.com/office/officeart/2005/8/layout/process5"/>
    <dgm:cxn modelId="{174C2B2F-2D3B-4F06-8E92-5A7C91C97847}" type="presParOf" srcId="{B09BBCFB-5E02-4DF4-B1E8-ED3041DDC0EB}" destId="{03D1A4BB-C526-4964-A246-1C46D973BB82}" srcOrd="0" destOrd="0" presId="urn:microsoft.com/office/officeart/2005/8/layout/process5"/>
    <dgm:cxn modelId="{E0A42882-D64E-473E-9814-C0E619BAE8F2}" type="presParOf" srcId="{B38FBCAF-E724-4BA5-9439-CD00996A16DC}" destId="{316B0140-DB56-4C90-8A61-00F8DD372622}" srcOrd="2" destOrd="0" presId="urn:microsoft.com/office/officeart/2005/8/layout/process5"/>
    <dgm:cxn modelId="{533757D7-39DF-4D82-922E-E3575A28E28F}" type="presParOf" srcId="{B38FBCAF-E724-4BA5-9439-CD00996A16DC}" destId="{9C62C28C-F014-4C90-8E36-9D710EF60077}" srcOrd="3" destOrd="0" presId="urn:microsoft.com/office/officeart/2005/8/layout/process5"/>
    <dgm:cxn modelId="{4B20A61A-2517-4652-A092-A91B2FBA8C4C}" type="presParOf" srcId="{9C62C28C-F014-4C90-8E36-9D710EF60077}" destId="{5D4C6DF7-67EB-4931-A4D8-1D2C5BD00660}" srcOrd="0" destOrd="0" presId="urn:microsoft.com/office/officeart/2005/8/layout/process5"/>
    <dgm:cxn modelId="{31370B55-8203-4D6C-8637-A5B995D93339}" type="presParOf" srcId="{B38FBCAF-E724-4BA5-9439-CD00996A16DC}" destId="{6CA9A1DA-7A8E-4A01-A337-824DB6EEC877}" srcOrd="4" destOrd="0" presId="urn:microsoft.com/office/officeart/2005/8/layout/process5"/>
    <dgm:cxn modelId="{93FC5BB0-04FD-4F4D-926E-C65AC154D095}" type="presParOf" srcId="{B38FBCAF-E724-4BA5-9439-CD00996A16DC}" destId="{91289A22-0F81-46FF-9985-17E054DAB3A2}" srcOrd="5" destOrd="0" presId="urn:microsoft.com/office/officeart/2005/8/layout/process5"/>
    <dgm:cxn modelId="{E3CB067D-5C1A-4668-9965-34841A19D44B}" type="presParOf" srcId="{91289A22-0F81-46FF-9985-17E054DAB3A2}" destId="{2547F6EA-CE32-49DD-B86B-9061720BE71F}" srcOrd="0" destOrd="0" presId="urn:microsoft.com/office/officeart/2005/8/layout/process5"/>
    <dgm:cxn modelId="{8328BBC4-A650-48DF-82C1-E5CDCDE5CAE4}" type="presParOf" srcId="{B38FBCAF-E724-4BA5-9439-CD00996A16DC}" destId="{9475EB49-69BD-4260-B7B2-1DE43039CE73}" srcOrd="6" destOrd="0" presId="urn:microsoft.com/office/officeart/2005/8/layout/process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A4A915D-094E-4A1F-A687-71D733768931}" type="doc">
      <dgm:prSet loTypeId="urn:microsoft.com/office/officeart/2005/8/layout/venn3" loCatId="relationship" qsTypeId="urn:microsoft.com/office/officeart/2005/8/quickstyle/simple1" qsCatId="simple" csTypeId="urn:microsoft.com/office/officeart/2005/8/colors/accent2_1" csCatId="accent2" phldr="1"/>
      <dgm:spPr/>
    </dgm:pt>
    <dgm:pt modelId="{E413A149-E97F-412F-BE86-E13D6ABCFEF9}">
      <dgm:prSet phldrT="[Texto]"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s-ES" sz="1600" spc="-77">
              <a:solidFill>
                <a:schemeClr val="bg1"/>
              </a:solidFill>
              <a:latin typeface="+mj-lt"/>
              <a:cs typeface="Georgia"/>
            </a:rPr>
            <a:t>D</a:t>
          </a:r>
          <a:r>
            <a:rPr lang="es-ES" sz="1600" spc="-54">
              <a:solidFill>
                <a:schemeClr val="bg1"/>
              </a:solidFill>
              <a:latin typeface="+mj-lt"/>
              <a:cs typeface="Georgia"/>
            </a:rPr>
            <a:t>i</a:t>
          </a:r>
          <a:r>
            <a:rPr lang="es-ES" sz="1600" spc="-95">
              <a:solidFill>
                <a:schemeClr val="bg1"/>
              </a:solidFill>
              <a:latin typeface="+mj-lt"/>
              <a:cs typeface="Georgia"/>
            </a:rPr>
            <a:t>r</a:t>
          </a:r>
          <a:r>
            <a:rPr lang="es-ES" sz="1600" spc="-54">
              <a:solidFill>
                <a:schemeClr val="bg1"/>
              </a:solidFill>
              <a:latin typeface="+mj-lt"/>
              <a:cs typeface="Georgia"/>
            </a:rPr>
            <a:t>i</a:t>
          </a:r>
          <a:r>
            <a:rPr lang="es-ES" sz="1600" spc="-91">
              <a:solidFill>
                <a:schemeClr val="bg1"/>
              </a:solidFill>
              <a:latin typeface="+mj-lt"/>
              <a:cs typeface="Georgia"/>
            </a:rPr>
            <a:t>g</a:t>
          </a:r>
          <a:r>
            <a:rPr lang="es-ES" sz="1600" spc="-54">
              <a:solidFill>
                <a:schemeClr val="bg1"/>
              </a:solidFill>
              <a:latin typeface="+mj-lt"/>
              <a:cs typeface="Georgia"/>
            </a:rPr>
            <a:t>i</a:t>
          </a:r>
          <a:r>
            <a:rPr lang="es-ES" sz="1600" spc="-100">
              <a:solidFill>
                <a:schemeClr val="bg1"/>
              </a:solidFill>
              <a:latin typeface="+mj-lt"/>
              <a:cs typeface="Georgia"/>
            </a:rPr>
            <a:t>d</a:t>
          </a:r>
          <a:r>
            <a:rPr lang="es-ES" sz="1600" spc="-86">
              <a:solidFill>
                <a:schemeClr val="bg1"/>
              </a:solidFill>
              <a:latin typeface="+mj-lt"/>
              <a:cs typeface="Georgia"/>
            </a:rPr>
            <a:t>o</a:t>
          </a:r>
          <a:r>
            <a:rPr lang="es-ES" sz="1600" spc="-45">
              <a:solidFill>
                <a:schemeClr val="bg1"/>
              </a:solidFill>
              <a:latin typeface="+mj-lt"/>
              <a:cs typeface="Georgia"/>
            </a:rPr>
            <a:t> </a:t>
          </a:r>
          <a:r>
            <a:rPr lang="es-ES" sz="1600" spc="-95">
              <a:solidFill>
                <a:schemeClr val="bg1"/>
              </a:solidFill>
              <a:latin typeface="+mj-lt"/>
              <a:cs typeface="Georgia"/>
            </a:rPr>
            <a:t>a</a:t>
          </a:r>
          <a:r>
            <a:rPr lang="es-ES" sz="1600" spc="-50">
              <a:solidFill>
                <a:schemeClr val="bg1"/>
              </a:solidFill>
              <a:latin typeface="+mj-lt"/>
              <a:cs typeface="Georgia"/>
            </a:rPr>
            <a:t> </a:t>
          </a:r>
          <a:r>
            <a:rPr lang="es-ES" sz="1600" b="1" spc="0">
              <a:solidFill>
                <a:schemeClr val="bg1"/>
              </a:solidFill>
              <a:latin typeface="+mj-lt"/>
              <a:cs typeface="Georgia"/>
            </a:rPr>
            <a:t>PYMES  con plantilla entre 10 y 249 empleados</a:t>
          </a:r>
          <a:endParaRPr lang="es-ES" sz="1600" spc="0" dirty="0">
            <a:solidFill>
              <a:schemeClr val="bg1"/>
            </a:solidFill>
            <a:latin typeface="+mj-lt"/>
          </a:endParaRPr>
        </a:p>
      </dgm:t>
    </dgm:pt>
    <dgm:pt modelId="{0B9FC0AB-8B6A-4669-A886-D858FC41B59A}" type="parTrans" cxnId="{81BA7D31-709C-406B-990B-170BC92A52E6}">
      <dgm:prSet/>
      <dgm:spPr/>
      <dgm:t>
        <a:bodyPr/>
        <a:lstStyle/>
        <a:p>
          <a:endParaRPr lang="es-ES" sz="1600">
            <a:solidFill>
              <a:schemeClr val="bg1"/>
            </a:solidFill>
            <a:latin typeface="+mj-lt"/>
          </a:endParaRPr>
        </a:p>
      </dgm:t>
    </dgm:pt>
    <dgm:pt modelId="{73D3A6B5-2206-4CFE-B864-D1C9763CBD4F}" type="sibTrans" cxnId="{81BA7D31-709C-406B-990B-170BC92A52E6}">
      <dgm:prSet/>
      <dgm:spPr/>
      <dgm:t>
        <a:bodyPr/>
        <a:lstStyle/>
        <a:p>
          <a:endParaRPr lang="es-ES" sz="1600">
            <a:solidFill>
              <a:schemeClr val="bg1"/>
            </a:solidFill>
            <a:latin typeface="+mj-lt"/>
          </a:endParaRPr>
        </a:p>
      </dgm:t>
    </dgm:pt>
    <dgm:pt modelId="{44773A3E-A8D3-42D3-9F19-8991289EFA0E}">
      <dgm:prSet phldrT="[Texto]"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s-ES" sz="1800" spc="-109" dirty="0">
              <a:solidFill>
                <a:schemeClr val="bg1"/>
              </a:solidFill>
              <a:latin typeface="+mj-lt"/>
              <a:cs typeface="Georgia"/>
            </a:rPr>
            <a:t>U</a:t>
          </a:r>
          <a:r>
            <a:rPr lang="es-ES" sz="1800" spc="-136" dirty="0">
              <a:solidFill>
                <a:schemeClr val="bg1"/>
              </a:solidFill>
              <a:latin typeface="+mj-lt"/>
              <a:cs typeface="Georgia"/>
            </a:rPr>
            <a:t>b</a:t>
          </a:r>
          <a:r>
            <a:rPr lang="es-ES" sz="1800" spc="-68" dirty="0">
              <a:solidFill>
                <a:schemeClr val="bg1"/>
              </a:solidFill>
              <a:latin typeface="+mj-lt"/>
              <a:cs typeface="Georgia"/>
            </a:rPr>
            <a:t>i</a:t>
          </a:r>
          <a:r>
            <a:rPr lang="es-ES" sz="1800" spc="-103" dirty="0">
              <a:solidFill>
                <a:schemeClr val="bg1"/>
              </a:solidFill>
              <a:latin typeface="+mj-lt"/>
              <a:cs typeface="Georgia"/>
            </a:rPr>
            <a:t>c</a:t>
          </a:r>
          <a:r>
            <a:rPr lang="es-ES" sz="1800" spc="-163" dirty="0">
              <a:solidFill>
                <a:schemeClr val="bg1"/>
              </a:solidFill>
              <a:latin typeface="+mj-lt"/>
              <a:cs typeface="Georgia"/>
            </a:rPr>
            <a:t>a</a:t>
          </a:r>
          <a:r>
            <a:rPr lang="es-ES" sz="1800" spc="-145" dirty="0">
              <a:solidFill>
                <a:schemeClr val="bg1"/>
              </a:solidFill>
              <a:latin typeface="+mj-lt"/>
              <a:cs typeface="Georgia"/>
            </a:rPr>
            <a:t>da</a:t>
          </a:r>
          <a:r>
            <a:rPr lang="es-ES" sz="1800" spc="-103" dirty="0">
              <a:solidFill>
                <a:schemeClr val="bg1"/>
              </a:solidFill>
              <a:latin typeface="+mj-lt"/>
              <a:cs typeface="Georgia"/>
            </a:rPr>
            <a:t>s</a:t>
          </a:r>
          <a:r>
            <a:rPr lang="es-ES" sz="1800" spc="-59" dirty="0">
              <a:solidFill>
                <a:schemeClr val="bg1"/>
              </a:solidFill>
              <a:latin typeface="+mj-lt"/>
              <a:cs typeface="Georgia"/>
            </a:rPr>
            <a:t> </a:t>
          </a:r>
          <a:r>
            <a:rPr lang="es-ES" sz="1800" spc="-127" dirty="0">
              <a:solidFill>
                <a:schemeClr val="bg1"/>
              </a:solidFill>
              <a:latin typeface="+mj-lt"/>
              <a:cs typeface="Georgia"/>
            </a:rPr>
            <a:t>e</a:t>
          </a:r>
          <a:r>
            <a:rPr lang="es-ES" sz="1800" spc="-91" dirty="0">
              <a:solidFill>
                <a:schemeClr val="bg1"/>
              </a:solidFill>
              <a:latin typeface="+mj-lt"/>
              <a:cs typeface="Georgia"/>
            </a:rPr>
            <a:t>n  </a:t>
          </a:r>
          <a:r>
            <a:rPr lang="es-ES" sz="1800" b="1" spc="0" dirty="0">
              <a:solidFill>
                <a:schemeClr val="bg1"/>
              </a:solidFill>
              <a:latin typeface="+mj-lt"/>
              <a:cs typeface="Georgia"/>
            </a:rPr>
            <a:t>Euskadi</a:t>
          </a:r>
          <a:endParaRPr lang="es-ES" sz="1800" spc="0" dirty="0">
            <a:solidFill>
              <a:schemeClr val="bg1"/>
            </a:solidFill>
            <a:latin typeface="+mj-lt"/>
          </a:endParaRPr>
        </a:p>
      </dgm:t>
    </dgm:pt>
    <dgm:pt modelId="{68809B83-3390-4A9B-829E-A6E98A6586DB}" type="parTrans" cxnId="{B270C5C4-C521-49F1-9E30-66E90C168A87}">
      <dgm:prSet/>
      <dgm:spPr/>
      <dgm:t>
        <a:bodyPr/>
        <a:lstStyle/>
        <a:p>
          <a:endParaRPr lang="es-ES" sz="1600">
            <a:solidFill>
              <a:schemeClr val="bg1"/>
            </a:solidFill>
            <a:latin typeface="+mj-lt"/>
          </a:endParaRPr>
        </a:p>
      </dgm:t>
    </dgm:pt>
    <dgm:pt modelId="{4CC1A2FF-0DA7-44A4-AF66-4E58474BBA67}" type="sibTrans" cxnId="{B270C5C4-C521-49F1-9E30-66E90C168A87}">
      <dgm:prSet/>
      <dgm:spPr/>
      <dgm:t>
        <a:bodyPr/>
        <a:lstStyle/>
        <a:p>
          <a:endParaRPr lang="es-ES" sz="1600">
            <a:solidFill>
              <a:schemeClr val="bg1"/>
            </a:solidFill>
            <a:latin typeface="+mj-lt"/>
          </a:endParaRPr>
        </a:p>
      </dgm:t>
    </dgm:pt>
    <dgm:pt modelId="{BD0FCF3B-B284-41A0-A736-658B6AA18717}">
      <dgm:prSet phldrT="[Texto]"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defTabSz="1524000"/>
          <a:r>
            <a:rPr lang="es-ES" sz="1400" spc="-82" dirty="0">
              <a:solidFill>
                <a:schemeClr val="bg1"/>
              </a:solidFill>
              <a:latin typeface="+mj-lt"/>
              <a:cs typeface="Georgia"/>
            </a:rPr>
            <a:t>Q</a:t>
          </a:r>
          <a:r>
            <a:rPr lang="es-ES" sz="1400" spc="-86" dirty="0">
              <a:solidFill>
                <a:schemeClr val="bg1"/>
              </a:solidFill>
              <a:latin typeface="+mj-lt"/>
              <a:cs typeface="Georgia"/>
            </a:rPr>
            <a:t>u</a:t>
          </a:r>
          <a:r>
            <a:rPr lang="es-ES" sz="1400" spc="-91" dirty="0">
              <a:solidFill>
                <a:schemeClr val="bg1"/>
              </a:solidFill>
              <a:latin typeface="+mj-lt"/>
              <a:cs typeface="Georgia"/>
            </a:rPr>
            <a:t>e</a:t>
          </a:r>
          <a:r>
            <a:rPr lang="es-ES" sz="1400" spc="-45" dirty="0">
              <a:solidFill>
                <a:schemeClr val="bg1"/>
              </a:solidFill>
              <a:latin typeface="+mj-lt"/>
              <a:cs typeface="Georgia"/>
            </a:rPr>
            <a:t> </a:t>
          </a:r>
          <a:r>
            <a:rPr lang="es-ES" sz="1400" spc="-100" dirty="0">
              <a:solidFill>
                <a:schemeClr val="bg1"/>
              </a:solidFill>
              <a:latin typeface="+mj-lt"/>
              <a:cs typeface="Georgia"/>
            </a:rPr>
            <a:t>d</a:t>
          </a:r>
          <a:r>
            <a:rPr lang="es-ES" sz="1400" spc="-95" dirty="0">
              <a:solidFill>
                <a:schemeClr val="bg1"/>
              </a:solidFill>
              <a:latin typeface="+mj-lt"/>
              <a:cs typeface="Georgia"/>
            </a:rPr>
            <a:t>e</a:t>
          </a:r>
          <a:r>
            <a:rPr lang="es-ES" sz="1400" spc="-82" dirty="0">
              <a:solidFill>
                <a:schemeClr val="bg1"/>
              </a:solidFill>
              <a:latin typeface="+mj-lt"/>
              <a:cs typeface="Georgia"/>
            </a:rPr>
            <a:t>s</a:t>
          </a:r>
          <a:r>
            <a:rPr lang="es-ES" sz="1400" spc="-100" dirty="0">
              <a:solidFill>
                <a:schemeClr val="bg1"/>
              </a:solidFill>
              <a:latin typeface="+mj-lt"/>
              <a:cs typeface="Georgia"/>
            </a:rPr>
            <a:t>a</a:t>
          </a:r>
          <a:r>
            <a:rPr lang="es-ES" sz="1400" spc="-95" dirty="0">
              <a:solidFill>
                <a:schemeClr val="bg1"/>
              </a:solidFill>
              <a:latin typeface="+mj-lt"/>
              <a:cs typeface="Georgia"/>
            </a:rPr>
            <a:t>r</a:t>
          </a:r>
          <a:r>
            <a:rPr lang="es-ES" sz="1400" spc="-82" dirty="0">
              <a:solidFill>
                <a:schemeClr val="bg1"/>
              </a:solidFill>
              <a:latin typeface="+mj-lt"/>
              <a:cs typeface="Georgia"/>
            </a:rPr>
            <a:t>r</a:t>
          </a:r>
          <a:r>
            <a:rPr lang="es-ES" sz="1400" spc="-91" dirty="0">
              <a:solidFill>
                <a:schemeClr val="bg1"/>
              </a:solidFill>
              <a:latin typeface="+mj-lt"/>
              <a:cs typeface="Georgia"/>
            </a:rPr>
            <a:t>o</a:t>
          </a:r>
          <a:r>
            <a:rPr lang="es-ES" sz="1400" spc="-59" dirty="0">
              <a:solidFill>
                <a:schemeClr val="bg1"/>
              </a:solidFill>
              <a:latin typeface="+mj-lt"/>
              <a:cs typeface="Georgia"/>
            </a:rPr>
            <a:t>l</a:t>
          </a:r>
          <a:r>
            <a:rPr lang="es-ES" sz="1400" spc="-50" dirty="0">
              <a:solidFill>
                <a:schemeClr val="bg1"/>
              </a:solidFill>
              <a:latin typeface="+mj-lt"/>
              <a:cs typeface="Georgia"/>
            </a:rPr>
            <a:t>l</a:t>
          </a:r>
          <a:r>
            <a:rPr lang="es-ES" sz="1400" spc="-95" dirty="0">
              <a:solidFill>
                <a:schemeClr val="bg1"/>
              </a:solidFill>
              <a:latin typeface="+mj-lt"/>
              <a:cs typeface="Georgia"/>
            </a:rPr>
            <a:t>e</a:t>
          </a:r>
          <a:r>
            <a:rPr lang="es-ES" sz="1400" spc="-59" dirty="0">
              <a:solidFill>
                <a:schemeClr val="bg1"/>
              </a:solidFill>
              <a:latin typeface="+mj-lt"/>
              <a:cs typeface="Georgia"/>
            </a:rPr>
            <a:t>n  </a:t>
          </a:r>
          <a:r>
            <a:rPr lang="es-ES" sz="1400" b="1" spc="0" dirty="0">
              <a:solidFill>
                <a:schemeClr val="bg1"/>
              </a:solidFill>
              <a:latin typeface="+mj-lt"/>
              <a:cs typeface="Georgia"/>
            </a:rPr>
            <a:t>actividades  industriales, de  servicios conexos a la  industria, de la  sociedad de la  información y las  comunicaciones, de  logística y de  comercio mayorista.</a:t>
          </a:r>
          <a:endParaRPr lang="es-ES" sz="1400" spc="0" dirty="0">
            <a:solidFill>
              <a:schemeClr val="bg1"/>
            </a:solidFill>
            <a:latin typeface="+mj-lt"/>
          </a:endParaRPr>
        </a:p>
      </dgm:t>
    </dgm:pt>
    <dgm:pt modelId="{3289E65B-805F-4903-9F48-D2C9FC230F91}" type="parTrans" cxnId="{C0072EE5-B77B-41D5-B670-CD8E7C9D2A73}">
      <dgm:prSet/>
      <dgm:spPr/>
      <dgm:t>
        <a:bodyPr/>
        <a:lstStyle/>
        <a:p>
          <a:endParaRPr lang="es-ES" sz="1600">
            <a:solidFill>
              <a:schemeClr val="bg1"/>
            </a:solidFill>
            <a:latin typeface="+mj-lt"/>
          </a:endParaRPr>
        </a:p>
      </dgm:t>
    </dgm:pt>
    <dgm:pt modelId="{2959AEC0-C093-4073-ACAE-C465FC932471}" type="sibTrans" cxnId="{C0072EE5-B77B-41D5-B670-CD8E7C9D2A73}">
      <dgm:prSet/>
      <dgm:spPr/>
      <dgm:t>
        <a:bodyPr/>
        <a:lstStyle/>
        <a:p>
          <a:endParaRPr lang="es-ES" sz="1600">
            <a:solidFill>
              <a:schemeClr val="bg1"/>
            </a:solidFill>
            <a:latin typeface="+mj-lt"/>
          </a:endParaRPr>
        </a:p>
      </dgm:t>
    </dgm:pt>
    <dgm:pt modelId="{BCB5465C-354C-4A3D-B8F7-40E252180648}" type="pres">
      <dgm:prSet presAssocID="{EA4A915D-094E-4A1F-A687-71D733768931}" presName="Name0" presStyleCnt="0">
        <dgm:presLayoutVars>
          <dgm:dir/>
          <dgm:resizeHandles val="exact"/>
        </dgm:presLayoutVars>
      </dgm:prSet>
      <dgm:spPr/>
    </dgm:pt>
    <dgm:pt modelId="{FED1C2EF-D3FE-4D02-BCEC-95CEEEF4CE3E}" type="pres">
      <dgm:prSet presAssocID="{E413A149-E97F-412F-BE86-E13D6ABCFEF9}" presName="Name5" presStyleLbl="vennNode1" presStyleIdx="0" presStyleCnt="3">
        <dgm:presLayoutVars>
          <dgm:bulletEnabled val="1"/>
        </dgm:presLayoutVars>
      </dgm:prSet>
      <dgm:spPr/>
    </dgm:pt>
    <dgm:pt modelId="{47D7C8B0-5E12-4F90-8ED4-AB4B5C6E3628}" type="pres">
      <dgm:prSet presAssocID="{73D3A6B5-2206-4CFE-B864-D1C9763CBD4F}" presName="space" presStyleCnt="0"/>
      <dgm:spPr/>
    </dgm:pt>
    <dgm:pt modelId="{BF6A50FB-A27F-442E-8609-6458A9985971}" type="pres">
      <dgm:prSet presAssocID="{44773A3E-A8D3-42D3-9F19-8991289EFA0E}" presName="Name5" presStyleLbl="vennNode1" presStyleIdx="1" presStyleCnt="3">
        <dgm:presLayoutVars>
          <dgm:bulletEnabled val="1"/>
        </dgm:presLayoutVars>
      </dgm:prSet>
      <dgm:spPr/>
    </dgm:pt>
    <dgm:pt modelId="{1C4D401F-590D-4C97-BF06-B306BCA9DEEE}" type="pres">
      <dgm:prSet presAssocID="{4CC1A2FF-0DA7-44A4-AF66-4E58474BBA67}" presName="space" presStyleCnt="0"/>
      <dgm:spPr/>
    </dgm:pt>
    <dgm:pt modelId="{C470E950-C676-412A-A0C3-61EDAA57272A}" type="pres">
      <dgm:prSet presAssocID="{BD0FCF3B-B284-41A0-A736-658B6AA18717}" presName="Name5" presStyleLbl="vennNode1" presStyleIdx="2" presStyleCnt="3">
        <dgm:presLayoutVars>
          <dgm:bulletEnabled val="1"/>
        </dgm:presLayoutVars>
      </dgm:prSet>
      <dgm:spPr/>
    </dgm:pt>
  </dgm:ptLst>
  <dgm:cxnLst>
    <dgm:cxn modelId="{81BA7D31-709C-406B-990B-170BC92A52E6}" srcId="{EA4A915D-094E-4A1F-A687-71D733768931}" destId="{E413A149-E97F-412F-BE86-E13D6ABCFEF9}" srcOrd="0" destOrd="0" parTransId="{0B9FC0AB-8B6A-4669-A886-D858FC41B59A}" sibTransId="{73D3A6B5-2206-4CFE-B864-D1C9763CBD4F}"/>
    <dgm:cxn modelId="{8DE53562-23FC-4A36-8187-6AD1E0D33795}" type="presOf" srcId="{44773A3E-A8D3-42D3-9F19-8991289EFA0E}" destId="{BF6A50FB-A27F-442E-8609-6458A9985971}" srcOrd="0" destOrd="0" presId="urn:microsoft.com/office/officeart/2005/8/layout/venn3"/>
    <dgm:cxn modelId="{B270C5C4-C521-49F1-9E30-66E90C168A87}" srcId="{EA4A915D-094E-4A1F-A687-71D733768931}" destId="{44773A3E-A8D3-42D3-9F19-8991289EFA0E}" srcOrd="1" destOrd="0" parTransId="{68809B83-3390-4A9B-829E-A6E98A6586DB}" sibTransId="{4CC1A2FF-0DA7-44A4-AF66-4E58474BBA67}"/>
    <dgm:cxn modelId="{81CA1BD7-D285-47ED-8A87-4225A04B57AE}" type="presOf" srcId="{E413A149-E97F-412F-BE86-E13D6ABCFEF9}" destId="{FED1C2EF-D3FE-4D02-BCEC-95CEEEF4CE3E}" srcOrd="0" destOrd="0" presId="urn:microsoft.com/office/officeart/2005/8/layout/venn3"/>
    <dgm:cxn modelId="{CD564ADD-7887-4C8A-BF78-C840668EC275}" type="presOf" srcId="{EA4A915D-094E-4A1F-A687-71D733768931}" destId="{BCB5465C-354C-4A3D-B8F7-40E252180648}" srcOrd="0" destOrd="0" presId="urn:microsoft.com/office/officeart/2005/8/layout/venn3"/>
    <dgm:cxn modelId="{680C1CE5-525D-45A7-B157-B87ECD5902F3}" type="presOf" srcId="{BD0FCF3B-B284-41A0-A736-658B6AA18717}" destId="{C470E950-C676-412A-A0C3-61EDAA57272A}" srcOrd="0" destOrd="0" presId="urn:microsoft.com/office/officeart/2005/8/layout/venn3"/>
    <dgm:cxn modelId="{C0072EE5-B77B-41D5-B670-CD8E7C9D2A73}" srcId="{EA4A915D-094E-4A1F-A687-71D733768931}" destId="{BD0FCF3B-B284-41A0-A736-658B6AA18717}" srcOrd="2" destOrd="0" parTransId="{3289E65B-805F-4903-9F48-D2C9FC230F91}" sibTransId="{2959AEC0-C093-4073-ACAE-C465FC932471}"/>
    <dgm:cxn modelId="{2B9BA3EF-6AF5-4DB0-A68C-D27163B61EEB}" type="presParOf" srcId="{BCB5465C-354C-4A3D-B8F7-40E252180648}" destId="{FED1C2EF-D3FE-4D02-BCEC-95CEEEF4CE3E}" srcOrd="0" destOrd="0" presId="urn:microsoft.com/office/officeart/2005/8/layout/venn3"/>
    <dgm:cxn modelId="{3CBDCBBE-7385-47FF-B052-4A7A9DAA913F}" type="presParOf" srcId="{BCB5465C-354C-4A3D-B8F7-40E252180648}" destId="{47D7C8B0-5E12-4F90-8ED4-AB4B5C6E3628}" srcOrd="1" destOrd="0" presId="urn:microsoft.com/office/officeart/2005/8/layout/venn3"/>
    <dgm:cxn modelId="{E7651B1E-5871-471D-9163-1DAEBB00755E}" type="presParOf" srcId="{BCB5465C-354C-4A3D-B8F7-40E252180648}" destId="{BF6A50FB-A27F-442E-8609-6458A9985971}" srcOrd="2" destOrd="0" presId="urn:microsoft.com/office/officeart/2005/8/layout/venn3"/>
    <dgm:cxn modelId="{0FE91195-C759-47C9-83E9-73AD60A021E2}" type="presParOf" srcId="{BCB5465C-354C-4A3D-B8F7-40E252180648}" destId="{1C4D401F-590D-4C97-BF06-B306BCA9DEEE}" srcOrd="3" destOrd="0" presId="urn:microsoft.com/office/officeart/2005/8/layout/venn3"/>
    <dgm:cxn modelId="{7756F57C-376E-4445-B847-9B2AFDC02067}" type="presParOf" srcId="{BCB5465C-354C-4A3D-B8F7-40E252180648}" destId="{C470E950-C676-412A-A0C3-61EDAA57272A}" srcOrd="4" destOrd="0" presId="urn:microsoft.com/office/officeart/2005/8/layout/venn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F218F1-07FE-4120-8CC5-3157DCE48435}">
      <dsp:nvSpPr>
        <dsp:cNvPr id="0" name=""/>
        <dsp:cNvSpPr/>
      </dsp:nvSpPr>
      <dsp:spPr>
        <a:xfrm>
          <a:off x="3277" y="341914"/>
          <a:ext cx="3288865" cy="3288865"/>
        </a:xfrm>
        <a:prstGeom prst="ellipse">
          <a:avLst/>
        </a:prstGeom>
        <a:gradFill rotWithShape="0">
          <a:gsLst>
            <a:gs pos="0">
              <a:schemeClr val="lt1">
                <a:alpha val="50000"/>
                <a:hueOff val="0"/>
                <a:satOff val="0"/>
                <a:lumOff val="0"/>
                <a:alphaOff val="0"/>
                <a:satMod val="103000"/>
                <a:lumMod val="102000"/>
                <a:tint val="94000"/>
              </a:schemeClr>
            </a:gs>
            <a:gs pos="50000">
              <a:schemeClr val="lt1">
                <a:alpha val="50000"/>
                <a:hueOff val="0"/>
                <a:satOff val="0"/>
                <a:lumOff val="0"/>
                <a:alphaOff val="0"/>
                <a:satMod val="110000"/>
                <a:lumMod val="100000"/>
                <a:shade val="100000"/>
              </a:schemeClr>
            </a:gs>
            <a:gs pos="100000">
              <a:schemeClr val="lt1">
                <a:alpha val="50000"/>
                <a:hueOff val="0"/>
                <a:satOff val="0"/>
                <a:lumOff val="0"/>
                <a:alphaOff val="0"/>
                <a:lumMod val="99000"/>
                <a:satMod val="120000"/>
                <a:shade val="78000"/>
              </a:schemeClr>
            </a:gs>
          </a:gsLst>
          <a:lin ang="5400000" scaled="0"/>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0">
          <a:scrgbClr r="0" g="0" b="0"/>
        </a:effectRef>
        <a:fontRef idx="minor">
          <a:schemeClr val="tx1"/>
        </a:fontRef>
      </dsp:style>
      <dsp:txBody>
        <a:bodyPr spcFirstLastPara="0" vert="horz" wrap="square" lIns="180997" tIns="25400" rIns="180997" bIns="254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Franklin Gothic Demi Cond" pitchFamily="34" charset="0"/>
            </a:rPr>
            <a:t>mejoren la competitividad de las organizaciones, futuras;</a:t>
          </a:r>
          <a:endParaRPr lang="es-ES" sz="2000" kern="1200" dirty="0"/>
        </a:p>
      </dsp:txBody>
      <dsp:txXfrm>
        <a:off x="484920" y="823557"/>
        <a:ext cx="2325579" cy="2325579"/>
      </dsp:txXfrm>
    </dsp:sp>
    <dsp:sp modelId="{96342852-F1F3-47CF-910D-1510F2355400}">
      <dsp:nvSpPr>
        <dsp:cNvPr id="0" name=""/>
        <dsp:cNvSpPr/>
      </dsp:nvSpPr>
      <dsp:spPr>
        <a:xfrm>
          <a:off x="2634370" y="341914"/>
          <a:ext cx="3288865" cy="3288865"/>
        </a:xfrm>
        <a:prstGeom prst="ellipse">
          <a:avLst/>
        </a:prstGeom>
        <a:gradFill rotWithShape="0">
          <a:gsLst>
            <a:gs pos="0">
              <a:schemeClr val="lt1">
                <a:alpha val="50000"/>
                <a:hueOff val="0"/>
                <a:satOff val="0"/>
                <a:lumOff val="0"/>
                <a:alphaOff val="0"/>
                <a:satMod val="103000"/>
                <a:lumMod val="102000"/>
                <a:tint val="94000"/>
              </a:schemeClr>
            </a:gs>
            <a:gs pos="50000">
              <a:schemeClr val="lt1">
                <a:alpha val="50000"/>
                <a:hueOff val="0"/>
                <a:satOff val="0"/>
                <a:lumOff val="0"/>
                <a:alphaOff val="0"/>
                <a:satMod val="110000"/>
                <a:lumMod val="100000"/>
                <a:shade val="100000"/>
              </a:schemeClr>
            </a:gs>
            <a:gs pos="100000">
              <a:schemeClr val="lt1">
                <a:alpha val="50000"/>
                <a:hueOff val="0"/>
                <a:satOff val="0"/>
                <a:lumOff val="0"/>
                <a:alphaOff val="0"/>
                <a:lumMod val="99000"/>
                <a:satMod val="120000"/>
                <a:shade val="78000"/>
              </a:schemeClr>
            </a:gs>
          </a:gsLst>
          <a:lin ang="5400000" scaled="0"/>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0">
          <a:scrgbClr r="0" g="0" b="0"/>
        </a:effectRef>
        <a:fontRef idx="minor">
          <a:schemeClr val="tx1"/>
        </a:fontRef>
      </dsp:style>
      <dsp:txBody>
        <a:bodyPr spcFirstLastPara="0" vert="horz" wrap="square" lIns="180997" tIns="25400" rIns="180997" bIns="254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Franklin Gothic Demi Cond" pitchFamily="34" charset="0"/>
            </a:rPr>
            <a:t>capitalicen el conocimiento y experiencia de todos los trabajadores</a:t>
          </a:r>
          <a:endParaRPr lang="es-ES" sz="2000" kern="1200" dirty="0"/>
        </a:p>
      </dsp:txBody>
      <dsp:txXfrm>
        <a:off x="3116013" y="823557"/>
        <a:ext cx="2325579" cy="2325579"/>
      </dsp:txXfrm>
    </dsp:sp>
    <dsp:sp modelId="{286F2B69-8E22-45B2-A035-2C2C9DF3881E}">
      <dsp:nvSpPr>
        <dsp:cNvPr id="0" name=""/>
        <dsp:cNvSpPr/>
      </dsp:nvSpPr>
      <dsp:spPr>
        <a:xfrm>
          <a:off x="5265462" y="341914"/>
          <a:ext cx="3288865" cy="3288865"/>
        </a:xfrm>
        <a:prstGeom prst="ellipse">
          <a:avLst/>
        </a:prstGeom>
        <a:gradFill rotWithShape="0">
          <a:gsLst>
            <a:gs pos="0">
              <a:schemeClr val="lt1">
                <a:alpha val="50000"/>
                <a:hueOff val="0"/>
                <a:satOff val="0"/>
                <a:lumOff val="0"/>
                <a:alphaOff val="0"/>
                <a:satMod val="103000"/>
                <a:lumMod val="102000"/>
                <a:tint val="94000"/>
              </a:schemeClr>
            </a:gs>
            <a:gs pos="50000">
              <a:schemeClr val="lt1">
                <a:alpha val="50000"/>
                <a:hueOff val="0"/>
                <a:satOff val="0"/>
                <a:lumOff val="0"/>
                <a:alphaOff val="0"/>
                <a:satMod val="110000"/>
                <a:lumMod val="100000"/>
                <a:shade val="100000"/>
              </a:schemeClr>
            </a:gs>
            <a:gs pos="100000">
              <a:schemeClr val="lt1">
                <a:alpha val="50000"/>
                <a:hueOff val="0"/>
                <a:satOff val="0"/>
                <a:lumOff val="0"/>
                <a:alphaOff val="0"/>
                <a:lumMod val="99000"/>
                <a:satMod val="120000"/>
                <a:shade val="78000"/>
              </a:schemeClr>
            </a:gs>
          </a:gsLst>
          <a:lin ang="5400000" scaled="0"/>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0">
          <a:scrgbClr r="0" g="0" b="0"/>
        </a:effectRef>
        <a:fontRef idx="minor">
          <a:schemeClr val="tx1"/>
        </a:fontRef>
      </dsp:style>
      <dsp:txBody>
        <a:bodyPr spcFirstLastPara="0" vert="horz" wrap="square" lIns="180997" tIns="25400" rIns="180997" bIns="25400" numCol="1" spcCol="1270" anchor="ctr" anchorCtr="0">
          <a:noAutofit/>
        </a:bodyPr>
        <a:lstStyle/>
        <a:p>
          <a:pPr marL="0" lvl="0" indent="0" algn="ctr" defTabSz="889000">
            <a:lnSpc>
              <a:spcPct val="90000"/>
            </a:lnSpc>
            <a:spcBef>
              <a:spcPct val="0"/>
            </a:spcBef>
            <a:spcAft>
              <a:spcPct val="35000"/>
            </a:spcAft>
            <a:buNone/>
          </a:pPr>
          <a:r>
            <a:rPr lang="es-ES" sz="2000" kern="1200">
              <a:latin typeface="Franklin Gothic Demi Cond" pitchFamily="34" charset="0"/>
            </a:rPr>
            <a:t>favorezcan el intercambio de información y conocimiento entre generaciones</a:t>
          </a:r>
          <a:endParaRPr lang="es-ES" sz="2000" kern="1200" dirty="0"/>
        </a:p>
      </dsp:txBody>
      <dsp:txXfrm>
        <a:off x="5747105" y="823557"/>
        <a:ext cx="2325579" cy="2325579"/>
      </dsp:txXfrm>
    </dsp:sp>
    <dsp:sp modelId="{DFD098B8-BCF8-43B4-B889-500BE41F2B57}">
      <dsp:nvSpPr>
        <dsp:cNvPr id="0" name=""/>
        <dsp:cNvSpPr/>
      </dsp:nvSpPr>
      <dsp:spPr>
        <a:xfrm>
          <a:off x="7896555" y="341914"/>
          <a:ext cx="3288865" cy="3288865"/>
        </a:xfrm>
        <a:prstGeom prst="ellipse">
          <a:avLst/>
        </a:prstGeom>
        <a:gradFill rotWithShape="0">
          <a:gsLst>
            <a:gs pos="0">
              <a:schemeClr val="lt1">
                <a:alpha val="50000"/>
                <a:hueOff val="0"/>
                <a:satOff val="0"/>
                <a:lumOff val="0"/>
                <a:alphaOff val="0"/>
                <a:satMod val="103000"/>
                <a:lumMod val="102000"/>
                <a:tint val="94000"/>
              </a:schemeClr>
            </a:gs>
            <a:gs pos="50000">
              <a:schemeClr val="lt1">
                <a:alpha val="50000"/>
                <a:hueOff val="0"/>
                <a:satOff val="0"/>
                <a:lumOff val="0"/>
                <a:alphaOff val="0"/>
                <a:satMod val="110000"/>
                <a:lumMod val="100000"/>
                <a:shade val="100000"/>
              </a:schemeClr>
            </a:gs>
            <a:gs pos="100000">
              <a:schemeClr val="lt1">
                <a:alpha val="50000"/>
                <a:hueOff val="0"/>
                <a:satOff val="0"/>
                <a:lumOff val="0"/>
                <a:alphaOff val="0"/>
                <a:lumMod val="99000"/>
                <a:satMod val="120000"/>
                <a:shade val="78000"/>
              </a:schemeClr>
            </a:gs>
          </a:gsLst>
          <a:lin ang="5400000" scaled="0"/>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0">
          <a:scrgbClr r="0" g="0" b="0"/>
        </a:effectRef>
        <a:fontRef idx="minor">
          <a:schemeClr val="tx1"/>
        </a:fontRef>
      </dsp:style>
      <dsp:txBody>
        <a:bodyPr spcFirstLastPara="0" vert="horz" wrap="square" lIns="180997" tIns="25400" rIns="180997" bIns="254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Franklin Gothic Demi Cond" pitchFamily="34" charset="0"/>
            </a:rPr>
            <a:t>faciliten el desarrollo paralelo de entornos productivos que ofrezcan a las personas mejores oportunidades en su vida profesional, </a:t>
          </a:r>
          <a:endParaRPr lang="es-ES" sz="2000" kern="1200" dirty="0"/>
        </a:p>
      </dsp:txBody>
      <dsp:txXfrm>
        <a:off x="8378198" y="823557"/>
        <a:ext cx="2325579" cy="23255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FE6AF-B6EE-4519-A085-2D58542674E6}">
      <dsp:nvSpPr>
        <dsp:cNvPr id="0" name=""/>
        <dsp:cNvSpPr/>
      </dsp:nvSpPr>
      <dsp:spPr>
        <a:xfrm>
          <a:off x="-225885" y="0"/>
          <a:ext cx="10544429" cy="1231336"/>
        </a:xfrm>
        <a:prstGeom prst="roundRect">
          <a:avLst>
            <a:gd name="adj" fmla="val 10000"/>
          </a:avLst>
        </a:prstGeom>
        <a:solidFill>
          <a:schemeClr val="bg1"/>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r" defTabSz="1066800">
            <a:lnSpc>
              <a:spcPct val="90000"/>
            </a:lnSpc>
            <a:spcBef>
              <a:spcPct val="0"/>
            </a:spcBef>
            <a:spcAft>
              <a:spcPct val="35000"/>
            </a:spcAft>
            <a:buNone/>
          </a:pPr>
          <a:r>
            <a:rPr lang="es-ES" sz="2400" kern="1200" dirty="0">
              <a:solidFill>
                <a:schemeClr val="accent3">
                  <a:lumMod val="50000"/>
                </a:schemeClr>
              </a:solidFill>
              <a:latin typeface="Franklin Gothic Demi Cond" pitchFamily="34" charset="0"/>
            </a:rPr>
            <a:t>El nivel de envejecimiento de la población vasca –superior a la media</a:t>
          </a:r>
        </a:p>
      </dsp:txBody>
      <dsp:txXfrm>
        <a:off x="-189820" y="36065"/>
        <a:ext cx="9097953" cy="1159206"/>
      </dsp:txXfrm>
    </dsp:sp>
    <dsp:sp modelId="{07D893B2-6491-47CC-9575-63824016F2E7}">
      <dsp:nvSpPr>
        <dsp:cNvPr id="0" name=""/>
        <dsp:cNvSpPr/>
      </dsp:nvSpPr>
      <dsp:spPr>
        <a:xfrm>
          <a:off x="836253" y="1436559"/>
          <a:ext cx="10121483" cy="1231336"/>
        </a:xfrm>
        <a:prstGeom prst="roundRect">
          <a:avLst>
            <a:gd name="adj" fmla="val 10000"/>
          </a:avLst>
        </a:prstGeom>
        <a:solidFill>
          <a:schemeClr val="bg1"/>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chemeClr val="accent3">
                  <a:lumMod val="50000"/>
                </a:schemeClr>
              </a:solidFill>
              <a:latin typeface="Franklin Gothic Demi Cond" pitchFamily="34" charset="0"/>
            </a:rPr>
            <a:t>Un claro predominio de las pequeñas empresas. La sucesión de la gerencia y el relevo generacional de las plantillas como problema de supervivencia en las empresas de menor tamaño;</a:t>
          </a:r>
        </a:p>
      </dsp:txBody>
      <dsp:txXfrm>
        <a:off x="872318" y="1472624"/>
        <a:ext cx="8316014" cy="1159206"/>
      </dsp:txXfrm>
    </dsp:sp>
    <dsp:sp modelId="{B251300A-7037-4672-BD44-AA0241A390CD}">
      <dsp:nvSpPr>
        <dsp:cNvPr id="0" name=""/>
        <dsp:cNvSpPr/>
      </dsp:nvSpPr>
      <dsp:spPr>
        <a:xfrm>
          <a:off x="1927218" y="2873119"/>
          <a:ext cx="9640885" cy="1231336"/>
        </a:xfrm>
        <a:prstGeom prst="roundRect">
          <a:avLst>
            <a:gd name="adj" fmla="val 10000"/>
          </a:avLst>
        </a:prstGeom>
        <a:solidFill>
          <a:schemeClr val="bg1"/>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chemeClr val="accent3">
                  <a:lumMod val="50000"/>
                </a:schemeClr>
              </a:solidFill>
              <a:latin typeface="Franklin Gothic Demi Cond" pitchFamily="34" charset="0"/>
            </a:rPr>
            <a:t>La importancia del sector industrial</a:t>
          </a:r>
        </a:p>
      </dsp:txBody>
      <dsp:txXfrm>
        <a:off x="1963283" y="2909184"/>
        <a:ext cx="7917720" cy="1159206"/>
      </dsp:txXfrm>
    </dsp:sp>
    <dsp:sp modelId="{51B0195E-0EFE-4ADA-8AE3-8068E72690FB}">
      <dsp:nvSpPr>
        <dsp:cNvPr id="0" name=""/>
        <dsp:cNvSpPr/>
      </dsp:nvSpPr>
      <dsp:spPr>
        <a:xfrm>
          <a:off x="9066402" y="933763"/>
          <a:ext cx="800368" cy="800368"/>
        </a:xfrm>
        <a:prstGeom prst="downArrow">
          <a:avLst>
            <a:gd name="adj1" fmla="val 55000"/>
            <a:gd name="adj2" fmla="val 45000"/>
          </a:avLst>
        </a:prstGeom>
        <a:solidFill>
          <a:schemeClr val="bg1">
            <a:lumMod val="85000"/>
            <a:alpha val="9000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just" defTabSz="889000">
            <a:lnSpc>
              <a:spcPct val="90000"/>
            </a:lnSpc>
            <a:spcBef>
              <a:spcPct val="0"/>
            </a:spcBef>
            <a:spcAft>
              <a:spcPct val="35000"/>
            </a:spcAft>
            <a:buNone/>
          </a:pPr>
          <a:endParaRPr lang="es-ES" sz="2000" kern="1200">
            <a:latin typeface="Franklin Gothic Demi Cond" pitchFamily="34" charset="0"/>
          </a:endParaRPr>
        </a:p>
      </dsp:txBody>
      <dsp:txXfrm>
        <a:off x="9246485" y="933763"/>
        <a:ext cx="440202" cy="602277"/>
      </dsp:txXfrm>
    </dsp:sp>
    <dsp:sp modelId="{A9EBE98C-7EE9-4EB5-BB36-2587082F2D0C}">
      <dsp:nvSpPr>
        <dsp:cNvPr id="0" name=""/>
        <dsp:cNvSpPr/>
      </dsp:nvSpPr>
      <dsp:spPr>
        <a:xfrm>
          <a:off x="9917068" y="2362114"/>
          <a:ext cx="800368" cy="800368"/>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just" defTabSz="889000">
            <a:lnSpc>
              <a:spcPct val="90000"/>
            </a:lnSpc>
            <a:spcBef>
              <a:spcPct val="0"/>
            </a:spcBef>
            <a:spcAft>
              <a:spcPct val="35000"/>
            </a:spcAft>
            <a:buNone/>
          </a:pPr>
          <a:endParaRPr lang="es-ES" sz="2000" kern="1200">
            <a:latin typeface="Franklin Gothic Demi Cond" pitchFamily="34" charset="0"/>
          </a:endParaRPr>
        </a:p>
      </dsp:txBody>
      <dsp:txXfrm>
        <a:off x="10097151" y="2362114"/>
        <a:ext cx="440202" cy="6022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0266A-9BB8-4F31-9EDC-ACCF57916140}">
      <dsp:nvSpPr>
        <dsp:cNvPr id="0" name=""/>
        <dsp:cNvSpPr/>
      </dsp:nvSpPr>
      <dsp:spPr>
        <a:xfrm>
          <a:off x="4805" y="0"/>
          <a:ext cx="2194730" cy="3153665"/>
        </a:xfrm>
        <a:prstGeom prst="roundRect">
          <a:avLst>
            <a:gd name="adj" fmla="val 10000"/>
          </a:avLst>
        </a:prstGeom>
        <a:solidFill>
          <a:schemeClr val="lt1">
            <a:hueOff val="0"/>
            <a:satOff val="0"/>
            <a:lumOff val="0"/>
            <a:alphaOff val="0"/>
          </a:schemeClr>
        </a:solidFill>
        <a:ln w="1905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i="0" u="none" strike="noStrike" kern="1200" cap="none" dirty="0">
              <a:solidFill>
                <a:schemeClr val="tx1"/>
              </a:solidFill>
              <a:latin typeface="+mj-lt"/>
              <a:ea typeface="Raleway Medium"/>
              <a:cs typeface="Raleway Medium"/>
              <a:sym typeface="Raleway Medium"/>
            </a:rPr>
            <a:t>Gestionar el relevo generacional permite </a:t>
          </a:r>
          <a:r>
            <a:rPr lang="es-ES" sz="1600" b="1" i="0" u="none" strike="noStrike" kern="1200" cap="none" dirty="0">
              <a:solidFill>
                <a:schemeClr val="tx1"/>
              </a:solidFill>
              <a:latin typeface="+mj-lt"/>
              <a:ea typeface="Raleway Medium"/>
              <a:cs typeface="Raleway Medium"/>
              <a:sym typeface="Raleway Medium"/>
            </a:rPr>
            <a:t>identificar a personas clave de la empresa </a:t>
          </a:r>
          <a:r>
            <a:rPr lang="es-ES" sz="1600" b="0" i="0" u="none" strike="noStrike" kern="1200" cap="none" dirty="0">
              <a:solidFill>
                <a:schemeClr val="tx1"/>
              </a:solidFill>
              <a:latin typeface="+mj-lt"/>
              <a:ea typeface="Raleway Medium"/>
              <a:cs typeface="Raleway Medium"/>
              <a:sym typeface="Raleway Medium"/>
            </a:rPr>
            <a:t>que se retiran y deben ser sustituidas por otras que lleven a cabo sus funciones con el mismo o mejor desempeño</a:t>
          </a:r>
        </a:p>
      </dsp:txBody>
      <dsp:txXfrm>
        <a:off x="69086" y="64281"/>
        <a:ext cx="2066168" cy="3025103"/>
      </dsp:txXfrm>
    </dsp:sp>
    <dsp:sp modelId="{B2071AB8-EB5B-4155-A12C-934CD95C41ED}">
      <dsp:nvSpPr>
        <dsp:cNvPr id="0" name=""/>
        <dsp:cNvSpPr/>
      </dsp:nvSpPr>
      <dsp:spPr>
        <a:xfrm>
          <a:off x="2443570" y="0"/>
          <a:ext cx="2194730" cy="3153665"/>
        </a:xfrm>
        <a:prstGeom prst="roundRect">
          <a:avLst>
            <a:gd name="adj" fmla="val 10000"/>
          </a:avLst>
        </a:prstGeom>
        <a:solidFill>
          <a:schemeClr val="lt1">
            <a:hueOff val="0"/>
            <a:satOff val="0"/>
            <a:lumOff val="0"/>
            <a:alphaOff val="0"/>
          </a:schemeClr>
        </a:solidFill>
        <a:ln w="1905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622300">
            <a:lnSpc>
              <a:spcPct val="90000"/>
            </a:lnSpc>
            <a:spcBef>
              <a:spcPct val="0"/>
            </a:spcBef>
            <a:spcAft>
              <a:spcPct val="35000"/>
            </a:spcAft>
            <a:buNone/>
          </a:pPr>
          <a:r>
            <a:rPr lang="es-ES" sz="1600" b="0" i="0" u="none" strike="noStrike" kern="1200" cap="none" dirty="0">
              <a:solidFill>
                <a:schemeClr val="tx1"/>
              </a:solidFill>
              <a:latin typeface="+mj-lt"/>
              <a:ea typeface="Raleway Medium"/>
              <a:cs typeface="Raleway Medium"/>
            </a:rPr>
            <a:t>Implica </a:t>
          </a:r>
          <a:r>
            <a:rPr lang="es-ES" sz="1600" b="1" i="0" u="none" strike="noStrike" kern="1200" cap="none" dirty="0">
              <a:solidFill>
                <a:schemeClr val="tx1"/>
              </a:solidFill>
              <a:latin typeface="+mj-lt"/>
              <a:ea typeface="Raleway Medium"/>
              <a:cs typeface="Raleway Medium"/>
            </a:rPr>
            <a:t>anticiparse y gestionar el cambio </a:t>
          </a:r>
          <a:r>
            <a:rPr lang="es-ES" sz="1600" b="0" i="0" u="none" strike="noStrike" kern="1200" cap="none" dirty="0">
              <a:solidFill>
                <a:schemeClr val="tx1"/>
              </a:solidFill>
              <a:latin typeface="+mj-lt"/>
              <a:ea typeface="Raleway Medium"/>
              <a:cs typeface="Raleway Medium"/>
            </a:rPr>
            <a:t>de forma gradual, no como una acción inmediata para dar respuesta a un problema puntual</a:t>
          </a:r>
        </a:p>
      </dsp:txBody>
      <dsp:txXfrm>
        <a:off x="2507851" y="64281"/>
        <a:ext cx="2066168" cy="3025103"/>
      </dsp:txXfrm>
    </dsp:sp>
    <dsp:sp modelId="{382A6CEA-B718-4AF3-AD76-7A5EB2C276D1}">
      <dsp:nvSpPr>
        <dsp:cNvPr id="0" name=""/>
        <dsp:cNvSpPr/>
      </dsp:nvSpPr>
      <dsp:spPr>
        <a:xfrm>
          <a:off x="4881289" y="0"/>
          <a:ext cx="2194730" cy="3153665"/>
        </a:xfrm>
        <a:prstGeom prst="roundRect">
          <a:avLst>
            <a:gd name="adj" fmla="val 10000"/>
          </a:avLst>
        </a:prstGeom>
        <a:solidFill>
          <a:schemeClr val="lt1">
            <a:hueOff val="0"/>
            <a:satOff val="0"/>
            <a:lumOff val="0"/>
            <a:alphaOff val="0"/>
          </a:schemeClr>
        </a:solidFill>
        <a:ln w="1905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622300">
            <a:lnSpc>
              <a:spcPct val="90000"/>
            </a:lnSpc>
            <a:spcBef>
              <a:spcPct val="0"/>
            </a:spcBef>
            <a:spcAft>
              <a:spcPct val="35000"/>
            </a:spcAft>
            <a:buNone/>
          </a:pPr>
          <a:r>
            <a:rPr lang="es-ES" sz="1600" b="0" i="0" u="none" strike="noStrike" kern="1200" cap="none" dirty="0">
              <a:solidFill>
                <a:schemeClr val="tx1"/>
              </a:solidFill>
              <a:latin typeface="+mj-lt"/>
              <a:ea typeface="Raleway Medium"/>
              <a:cs typeface="Raleway Medium"/>
            </a:rPr>
            <a:t>Va más allá de gestionar las sucesiones. Implica </a:t>
          </a:r>
          <a:r>
            <a:rPr lang="es-ES" sz="1600" b="1" i="0" u="none" strike="noStrike" kern="1200" cap="none" dirty="0">
              <a:solidFill>
                <a:schemeClr val="tx1"/>
              </a:solidFill>
              <a:latin typeface="+mj-lt"/>
              <a:ea typeface="Raleway Medium"/>
              <a:cs typeface="Raleway Medium"/>
            </a:rPr>
            <a:t>gestionar transiciones </a:t>
          </a:r>
          <a:r>
            <a:rPr lang="es-ES" sz="1600" b="0" i="0" u="none" strike="noStrike" kern="1200" cap="none" dirty="0">
              <a:solidFill>
                <a:schemeClr val="tx1"/>
              </a:solidFill>
              <a:latin typeface="+mj-lt"/>
              <a:ea typeface="Raleway Medium"/>
              <a:cs typeface="Raleway Medium"/>
            </a:rPr>
            <a:t>en toda la plantilla</a:t>
          </a:r>
        </a:p>
      </dsp:txBody>
      <dsp:txXfrm>
        <a:off x="4945570" y="64281"/>
        <a:ext cx="2066168" cy="3025103"/>
      </dsp:txXfrm>
    </dsp:sp>
    <dsp:sp modelId="{238F6B23-8167-457C-857D-53F71288DA70}">
      <dsp:nvSpPr>
        <dsp:cNvPr id="0" name=""/>
        <dsp:cNvSpPr/>
      </dsp:nvSpPr>
      <dsp:spPr>
        <a:xfrm>
          <a:off x="7321101" y="0"/>
          <a:ext cx="2194730" cy="3153665"/>
        </a:xfrm>
        <a:prstGeom prst="roundRect">
          <a:avLst>
            <a:gd name="adj" fmla="val 10000"/>
          </a:avLst>
        </a:prstGeom>
        <a:solidFill>
          <a:schemeClr val="lt1">
            <a:hueOff val="0"/>
            <a:satOff val="0"/>
            <a:lumOff val="0"/>
            <a:alphaOff val="0"/>
          </a:schemeClr>
        </a:solidFill>
        <a:ln w="1905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622300">
            <a:lnSpc>
              <a:spcPct val="90000"/>
            </a:lnSpc>
            <a:spcBef>
              <a:spcPct val="0"/>
            </a:spcBef>
            <a:spcAft>
              <a:spcPct val="35000"/>
            </a:spcAft>
            <a:buNone/>
          </a:pPr>
          <a:r>
            <a:rPr lang="es-ES" sz="1600" b="0" i="0" u="none" strike="noStrike" kern="1200" cap="none" dirty="0">
              <a:solidFill>
                <a:schemeClr val="tx1"/>
              </a:solidFill>
              <a:latin typeface="+mj-lt"/>
              <a:ea typeface="Raleway Medium"/>
              <a:cs typeface="Raleway Medium"/>
            </a:rPr>
            <a:t>Más necesario aún si se detecta </a:t>
          </a:r>
          <a:r>
            <a:rPr lang="es-ES" sz="1600" b="1" i="0" u="none" strike="noStrike" kern="1200" cap="none" dirty="0">
              <a:solidFill>
                <a:schemeClr val="tx1"/>
              </a:solidFill>
              <a:latin typeface="+mj-lt"/>
              <a:ea typeface="Raleway Medium"/>
              <a:cs typeface="Raleway Medium"/>
            </a:rPr>
            <a:t>criticidad</a:t>
          </a:r>
          <a:r>
            <a:rPr lang="es-ES" sz="1600" b="0" i="0" u="none" strike="noStrike" kern="1200" cap="none" dirty="0">
              <a:solidFill>
                <a:schemeClr val="tx1"/>
              </a:solidFill>
              <a:latin typeface="+mj-lt"/>
              <a:ea typeface="Raleway Medium"/>
              <a:cs typeface="Raleway Medium"/>
            </a:rPr>
            <a:t> (puestos con conocimientos y competencias que impactan en la competitividad de la empresa) y </a:t>
          </a:r>
          <a:r>
            <a:rPr lang="es-ES" sz="1600" b="1" i="0" u="none" strike="noStrike" kern="1200" cap="none" dirty="0">
              <a:solidFill>
                <a:schemeClr val="tx1"/>
              </a:solidFill>
              <a:latin typeface="+mj-lt"/>
              <a:ea typeface="Raleway Medium"/>
              <a:cs typeface="Raleway Medium"/>
            </a:rPr>
            <a:t>urgencia</a:t>
          </a:r>
          <a:r>
            <a:rPr lang="es-ES" sz="1600" b="0" i="0" u="none" strike="noStrike" kern="1200" cap="none" dirty="0">
              <a:solidFill>
                <a:schemeClr val="tx1"/>
              </a:solidFill>
              <a:latin typeface="+mj-lt"/>
              <a:ea typeface="Raleway Medium"/>
              <a:cs typeface="Raleway Medium"/>
            </a:rPr>
            <a:t> (edad media elevada de la plantilla, jubilaciones inminentes, </a:t>
          </a:r>
          <a:r>
            <a:rPr lang="es-ES" sz="1600" b="0" i="0" u="none" strike="noStrike" kern="1200" cap="none" dirty="0" err="1">
              <a:solidFill>
                <a:schemeClr val="tx1"/>
              </a:solidFill>
              <a:latin typeface="+mj-lt"/>
              <a:ea typeface="Raleway Medium"/>
              <a:cs typeface="Raleway Medium"/>
            </a:rPr>
            <a:t>etc</a:t>
          </a:r>
          <a:r>
            <a:rPr lang="es-ES" sz="1600" b="0" i="0" u="none" strike="noStrike" kern="1200" cap="none" dirty="0">
              <a:solidFill>
                <a:schemeClr val="tx1"/>
              </a:solidFill>
              <a:latin typeface="+mj-lt"/>
              <a:ea typeface="Raleway Medium"/>
              <a:cs typeface="Raleway Medium"/>
            </a:rPr>
            <a:t>)</a:t>
          </a:r>
        </a:p>
      </dsp:txBody>
      <dsp:txXfrm>
        <a:off x="7385382" y="64281"/>
        <a:ext cx="2066168" cy="3025103"/>
      </dsp:txXfrm>
    </dsp:sp>
    <dsp:sp modelId="{949D7D67-534E-47E4-86C9-F21FCE8C2A06}">
      <dsp:nvSpPr>
        <dsp:cNvPr id="0" name=""/>
        <dsp:cNvSpPr/>
      </dsp:nvSpPr>
      <dsp:spPr>
        <a:xfrm>
          <a:off x="9759866" y="0"/>
          <a:ext cx="2194730" cy="3153665"/>
        </a:xfrm>
        <a:prstGeom prst="roundRect">
          <a:avLst>
            <a:gd name="adj" fmla="val 10000"/>
          </a:avLst>
        </a:prstGeom>
        <a:solidFill>
          <a:schemeClr val="lt1">
            <a:hueOff val="0"/>
            <a:satOff val="0"/>
            <a:lumOff val="0"/>
            <a:alphaOff val="0"/>
          </a:schemeClr>
        </a:solidFill>
        <a:ln w="1905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622300">
            <a:lnSpc>
              <a:spcPct val="90000"/>
            </a:lnSpc>
            <a:spcBef>
              <a:spcPct val="0"/>
            </a:spcBef>
            <a:spcAft>
              <a:spcPct val="35000"/>
            </a:spcAft>
            <a:buNone/>
          </a:pPr>
          <a:r>
            <a:rPr lang="es-ES" sz="1600" b="0" i="0" u="none" strike="noStrike" kern="1200" cap="none" dirty="0">
              <a:solidFill>
                <a:schemeClr val="tx1"/>
              </a:solidFill>
              <a:latin typeface="+mj-lt"/>
              <a:ea typeface="Raleway Medium"/>
              <a:cs typeface="Raleway Medium"/>
            </a:rPr>
            <a:t>Y partiendo de un tejido empresarial (principalmente compuesto por microempresas y pymes) con menores posibilidades de </a:t>
          </a:r>
          <a:r>
            <a:rPr lang="es-ES" sz="1600" b="1" i="0" u="none" strike="noStrike" kern="1200" cap="none" dirty="0">
              <a:solidFill>
                <a:schemeClr val="tx1"/>
              </a:solidFill>
              <a:latin typeface="+mj-lt"/>
              <a:ea typeface="Raleway Medium"/>
              <a:cs typeface="Raleway Medium"/>
            </a:rPr>
            <a:t>sistematización</a:t>
          </a:r>
          <a:r>
            <a:rPr lang="es-ES" sz="1600" b="0" i="0" u="none" strike="noStrike" kern="1200" cap="none" dirty="0">
              <a:solidFill>
                <a:schemeClr val="tx1"/>
              </a:solidFill>
              <a:latin typeface="+mj-lt"/>
              <a:ea typeface="Raleway Medium"/>
              <a:cs typeface="Raleway Medium"/>
            </a:rPr>
            <a:t>, ya que cuentan con una menor especialización y limitación de recursos dedicados a la gestión de personas</a:t>
          </a:r>
        </a:p>
      </dsp:txBody>
      <dsp:txXfrm>
        <a:off x="9824147" y="64281"/>
        <a:ext cx="2066168" cy="30251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5CCE62-D40B-4873-9330-245187DDEA29}">
      <dsp:nvSpPr>
        <dsp:cNvPr id="0" name=""/>
        <dsp:cNvSpPr/>
      </dsp:nvSpPr>
      <dsp:spPr>
        <a:xfrm>
          <a:off x="0" y="347997"/>
          <a:ext cx="8356745" cy="506174"/>
        </a:xfrm>
        <a:prstGeom prst="rect">
          <a:avLst/>
        </a:prstGeom>
        <a:solidFill>
          <a:srgbClr val="901D62">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295C5BD-9C66-4596-BBE3-AF4DBDB49EA8}">
      <dsp:nvSpPr>
        <dsp:cNvPr id="0" name=""/>
        <dsp:cNvSpPr/>
      </dsp:nvSpPr>
      <dsp:spPr>
        <a:xfrm>
          <a:off x="490102" y="38037"/>
          <a:ext cx="8200726" cy="619920"/>
        </a:xfrm>
        <a:prstGeom prst="roundRect">
          <a:avLst/>
        </a:prstGeom>
        <a:solidFill>
          <a:srgbClr val="901D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9346" tIns="0" rIns="259346" bIns="0" numCol="1" spcCol="1270" anchor="ctr" anchorCtr="0">
          <a:noAutofit/>
        </a:bodyPr>
        <a:lstStyle/>
        <a:p>
          <a:pPr marL="0" lvl="0" indent="0" algn="l" defTabSz="711200">
            <a:lnSpc>
              <a:spcPct val="90000"/>
            </a:lnSpc>
            <a:spcBef>
              <a:spcPct val="0"/>
            </a:spcBef>
            <a:spcAft>
              <a:spcPct val="35000"/>
            </a:spcAft>
            <a:buNone/>
          </a:pPr>
          <a:r>
            <a:rPr lang="es-ES" sz="1600" b="1" kern="1200" spc="300" dirty="0">
              <a:solidFill>
                <a:schemeClr val="bg1">
                  <a:lumMod val="95000"/>
                </a:schemeClr>
              </a:solidFill>
              <a:latin typeface="+mj-lt"/>
              <a:cs typeface="Georgia"/>
            </a:rPr>
            <a:t>Desarrollo de personal clave </a:t>
          </a:r>
          <a:r>
            <a:rPr lang="es-ES" sz="1600" kern="1200" spc="-91" dirty="0">
              <a:solidFill>
                <a:schemeClr val="bg1">
                  <a:lumMod val="95000"/>
                </a:schemeClr>
              </a:solidFill>
              <a:latin typeface="+mj-lt"/>
              <a:cs typeface="Georgia"/>
            </a:rPr>
            <a:t>dentro</a:t>
          </a:r>
          <a:r>
            <a:rPr lang="es-ES" sz="1600" kern="1200" spc="-41" dirty="0">
              <a:solidFill>
                <a:schemeClr val="bg1">
                  <a:lumMod val="95000"/>
                </a:schemeClr>
              </a:solidFill>
              <a:latin typeface="+mj-lt"/>
              <a:cs typeface="Georgia"/>
            </a:rPr>
            <a:t> </a:t>
          </a:r>
          <a:r>
            <a:rPr lang="es-ES" sz="1600" kern="1200" spc="-95" dirty="0">
              <a:solidFill>
                <a:schemeClr val="bg1">
                  <a:lumMod val="95000"/>
                </a:schemeClr>
              </a:solidFill>
              <a:latin typeface="+mj-lt"/>
              <a:cs typeface="Georgia"/>
            </a:rPr>
            <a:t>de</a:t>
          </a:r>
          <a:r>
            <a:rPr lang="es-ES" sz="1600" kern="1200" spc="-45" dirty="0">
              <a:solidFill>
                <a:schemeClr val="bg1">
                  <a:lumMod val="95000"/>
                </a:schemeClr>
              </a:solidFill>
              <a:latin typeface="+mj-lt"/>
              <a:cs typeface="Georgia"/>
            </a:rPr>
            <a:t> </a:t>
          </a:r>
          <a:r>
            <a:rPr lang="es-ES" sz="1600" kern="1200" spc="-77" dirty="0">
              <a:solidFill>
                <a:schemeClr val="bg1">
                  <a:lumMod val="95000"/>
                </a:schemeClr>
              </a:solidFill>
              <a:latin typeface="+mj-lt"/>
              <a:cs typeface="Georgia"/>
            </a:rPr>
            <a:t>la</a:t>
          </a:r>
          <a:r>
            <a:rPr lang="es-ES" sz="1600" kern="1200" spc="-36" dirty="0">
              <a:solidFill>
                <a:schemeClr val="bg1">
                  <a:lumMod val="95000"/>
                </a:schemeClr>
              </a:solidFill>
              <a:latin typeface="+mj-lt"/>
              <a:cs typeface="Georgia"/>
            </a:rPr>
            <a:t> </a:t>
          </a:r>
          <a:r>
            <a:rPr lang="es-ES" sz="1600" kern="1200" spc="-86" dirty="0">
              <a:solidFill>
                <a:schemeClr val="bg1">
                  <a:lumMod val="95000"/>
                </a:schemeClr>
              </a:solidFill>
              <a:latin typeface="+mj-lt"/>
              <a:cs typeface="Georgia"/>
            </a:rPr>
            <a:t>organización</a:t>
          </a:r>
          <a:endParaRPr lang="es-ES" sz="1600" kern="1200" dirty="0">
            <a:solidFill>
              <a:schemeClr val="bg1">
                <a:lumMod val="95000"/>
              </a:schemeClr>
            </a:solidFill>
            <a:latin typeface="+mj-lt"/>
          </a:endParaRPr>
        </a:p>
      </dsp:txBody>
      <dsp:txXfrm>
        <a:off x="520364" y="68299"/>
        <a:ext cx="8140202" cy="559396"/>
      </dsp:txXfrm>
    </dsp:sp>
    <dsp:sp modelId="{748FD73D-37EA-4843-A27D-3A88CA8E1A56}">
      <dsp:nvSpPr>
        <dsp:cNvPr id="0" name=""/>
        <dsp:cNvSpPr/>
      </dsp:nvSpPr>
      <dsp:spPr>
        <a:xfrm>
          <a:off x="0" y="1277532"/>
          <a:ext cx="8356745" cy="506174"/>
        </a:xfrm>
        <a:prstGeom prst="rect">
          <a:avLst/>
        </a:prstGeom>
        <a:solidFill>
          <a:srgbClr val="901D62">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5F8E2BF-8300-4F71-9115-CD18C7B3740E}">
      <dsp:nvSpPr>
        <dsp:cNvPr id="0" name=""/>
        <dsp:cNvSpPr/>
      </dsp:nvSpPr>
      <dsp:spPr>
        <a:xfrm>
          <a:off x="490102" y="967572"/>
          <a:ext cx="8200726" cy="619920"/>
        </a:xfrm>
        <a:prstGeom prst="roundRect">
          <a:avLst/>
        </a:prstGeom>
        <a:solidFill>
          <a:srgbClr val="901D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9346" tIns="0" rIns="259346" bIns="0" numCol="1" spcCol="1270" anchor="ctr" anchorCtr="0">
          <a:noAutofit/>
        </a:bodyPr>
        <a:lstStyle/>
        <a:p>
          <a:pPr marL="0" lvl="0" indent="0" algn="l" defTabSz="711200">
            <a:lnSpc>
              <a:spcPct val="90000"/>
            </a:lnSpc>
            <a:spcBef>
              <a:spcPct val="0"/>
            </a:spcBef>
            <a:spcAft>
              <a:spcPct val="35000"/>
            </a:spcAft>
            <a:buNone/>
          </a:pPr>
          <a:r>
            <a:rPr lang="es-ES" sz="1600" b="1" kern="1200" spc="300" dirty="0">
              <a:solidFill>
                <a:schemeClr val="bg1">
                  <a:lumMod val="95000"/>
                </a:schemeClr>
              </a:solidFill>
              <a:latin typeface="+mj-lt"/>
              <a:cs typeface="Georgia"/>
            </a:rPr>
            <a:t>Constante comprobación </a:t>
          </a:r>
          <a:r>
            <a:rPr lang="es-ES" sz="1600" kern="1200" spc="-95" dirty="0">
              <a:solidFill>
                <a:schemeClr val="bg1">
                  <a:lumMod val="95000"/>
                </a:schemeClr>
              </a:solidFill>
              <a:latin typeface="+mj-lt"/>
              <a:cs typeface="Georgia"/>
            </a:rPr>
            <a:t>de</a:t>
          </a:r>
          <a:r>
            <a:rPr lang="es-ES" sz="1600" kern="1200" spc="-50" dirty="0">
              <a:solidFill>
                <a:schemeClr val="bg1">
                  <a:lumMod val="95000"/>
                </a:schemeClr>
              </a:solidFill>
              <a:latin typeface="+mj-lt"/>
              <a:cs typeface="Georgia"/>
            </a:rPr>
            <a:t> </a:t>
          </a:r>
          <a:r>
            <a:rPr lang="es-ES" sz="1600" kern="1200" spc="-73" dirty="0">
              <a:solidFill>
                <a:schemeClr val="bg1">
                  <a:lumMod val="95000"/>
                </a:schemeClr>
              </a:solidFill>
              <a:latin typeface="+mj-lt"/>
              <a:cs typeface="Georgia"/>
            </a:rPr>
            <a:t>las</a:t>
          </a:r>
          <a:r>
            <a:rPr lang="es-ES" sz="1600" kern="1200" spc="-41" dirty="0">
              <a:solidFill>
                <a:schemeClr val="bg1">
                  <a:lumMod val="95000"/>
                </a:schemeClr>
              </a:solidFill>
              <a:latin typeface="+mj-lt"/>
              <a:cs typeface="Georgia"/>
            </a:rPr>
            <a:t> </a:t>
          </a:r>
          <a:r>
            <a:rPr lang="es-ES" sz="1600" kern="1200" spc="-82" dirty="0">
              <a:solidFill>
                <a:schemeClr val="bg1">
                  <a:lumMod val="95000"/>
                </a:schemeClr>
              </a:solidFill>
              <a:latin typeface="+mj-lt"/>
              <a:cs typeface="Georgia"/>
            </a:rPr>
            <a:t>descripciones</a:t>
          </a:r>
          <a:r>
            <a:rPr lang="es-ES" sz="1600" kern="1200" spc="-27" dirty="0">
              <a:solidFill>
                <a:schemeClr val="bg1">
                  <a:lumMod val="95000"/>
                </a:schemeClr>
              </a:solidFill>
              <a:latin typeface="+mj-lt"/>
              <a:cs typeface="Georgia"/>
            </a:rPr>
            <a:t> </a:t>
          </a:r>
          <a:r>
            <a:rPr lang="es-ES" sz="1600" kern="1200" spc="-95" dirty="0">
              <a:solidFill>
                <a:schemeClr val="bg1">
                  <a:lumMod val="95000"/>
                </a:schemeClr>
              </a:solidFill>
              <a:latin typeface="+mj-lt"/>
              <a:cs typeface="Georgia"/>
            </a:rPr>
            <a:t>de</a:t>
          </a:r>
          <a:r>
            <a:rPr lang="es-ES" sz="1600" kern="1200" spc="-36" dirty="0">
              <a:solidFill>
                <a:schemeClr val="bg1">
                  <a:lumMod val="95000"/>
                </a:schemeClr>
              </a:solidFill>
              <a:latin typeface="+mj-lt"/>
              <a:cs typeface="Georgia"/>
            </a:rPr>
            <a:t> </a:t>
          </a:r>
          <a:r>
            <a:rPr lang="es-ES" sz="1600" kern="1200" spc="-77" dirty="0">
              <a:solidFill>
                <a:schemeClr val="bg1">
                  <a:lumMod val="95000"/>
                </a:schemeClr>
              </a:solidFill>
              <a:latin typeface="+mj-lt"/>
              <a:cs typeface="Georgia"/>
            </a:rPr>
            <a:t>puesto.</a:t>
          </a:r>
          <a:endParaRPr lang="es-ES" sz="1600" kern="1200" dirty="0">
            <a:solidFill>
              <a:schemeClr val="bg1">
                <a:lumMod val="95000"/>
              </a:schemeClr>
            </a:solidFill>
            <a:latin typeface="+mj-lt"/>
          </a:endParaRPr>
        </a:p>
      </dsp:txBody>
      <dsp:txXfrm>
        <a:off x="520364" y="997834"/>
        <a:ext cx="8140202" cy="559396"/>
      </dsp:txXfrm>
    </dsp:sp>
    <dsp:sp modelId="{EE399654-40D3-492E-862A-409B5A2E926E}">
      <dsp:nvSpPr>
        <dsp:cNvPr id="0" name=""/>
        <dsp:cNvSpPr/>
      </dsp:nvSpPr>
      <dsp:spPr>
        <a:xfrm>
          <a:off x="0" y="2207066"/>
          <a:ext cx="8356745" cy="506174"/>
        </a:xfrm>
        <a:prstGeom prst="rect">
          <a:avLst/>
        </a:prstGeom>
        <a:solidFill>
          <a:srgbClr val="901D62">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625E8D3-C266-4D91-996C-963DD95163B5}">
      <dsp:nvSpPr>
        <dsp:cNvPr id="0" name=""/>
        <dsp:cNvSpPr/>
      </dsp:nvSpPr>
      <dsp:spPr>
        <a:xfrm>
          <a:off x="490102" y="1897106"/>
          <a:ext cx="8200726" cy="619920"/>
        </a:xfrm>
        <a:prstGeom prst="roundRect">
          <a:avLst/>
        </a:prstGeom>
        <a:solidFill>
          <a:srgbClr val="901D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9346" tIns="0" rIns="259346" bIns="0" numCol="1" spcCol="1270" anchor="ctr" anchorCtr="0">
          <a:noAutofit/>
        </a:bodyPr>
        <a:lstStyle/>
        <a:p>
          <a:pPr marL="0" lvl="0" indent="0" algn="l" defTabSz="711200">
            <a:lnSpc>
              <a:spcPct val="90000"/>
            </a:lnSpc>
            <a:spcBef>
              <a:spcPct val="0"/>
            </a:spcBef>
            <a:spcAft>
              <a:spcPct val="35000"/>
            </a:spcAft>
            <a:buNone/>
          </a:pPr>
          <a:r>
            <a:rPr lang="es-ES" sz="1600" b="1" kern="1200" spc="300" dirty="0">
              <a:solidFill>
                <a:schemeClr val="bg1">
                  <a:lumMod val="95000"/>
                </a:schemeClr>
              </a:solidFill>
              <a:latin typeface="+mj-lt"/>
              <a:cs typeface="Georgia"/>
            </a:rPr>
            <a:t>Mejorar la reputación de la organización </a:t>
          </a:r>
          <a:r>
            <a:rPr lang="es-ES" sz="1600" kern="1200" spc="-95" dirty="0">
              <a:solidFill>
                <a:schemeClr val="bg1">
                  <a:lumMod val="95000"/>
                </a:schemeClr>
              </a:solidFill>
              <a:latin typeface="+mj-lt"/>
              <a:cs typeface="Georgia"/>
            </a:rPr>
            <a:t>como</a:t>
          </a:r>
          <a:r>
            <a:rPr lang="es-ES" sz="1600" kern="1200" spc="-45" dirty="0">
              <a:solidFill>
                <a:schemeClr val="bg1">
                  <a:lumMod val="95000"/>
                </a:schemeClr>
              </a:solidFill>
              <a:latin typeface="+mj-lt"/>
              <a:cs typeface="Georgia"/>
            </a:rPr>
            <a:t> </a:t>
          </a:r>
          <a:r>
            <a:rPr lang="es-ES" sz="1600" kern="1200" spc="-100" dirty="0">
              <a:solidFill>
                <a:schemeClr val="bg1">
                  <a:lumMod val="95000"/>
                </a:schemeClr>
              </a:solidFill>
              <a:latin typeface="+mj-lt"/>
              <a:cs typeface="Georgia"/>
            </a:rPr>
            <a:t>una</a:t>
          </a:r>
          <a:r>
            <a:rPr lang="es-ES" sz="1600" kern="1200" spc="-36" dirty="0">
              <a:solidFill>
                <a:schemeClr val="bg1">
                  <a:lumMod val="95000"/>
                </a:schemeClr>
              </a:solidFill>
              <a:latin typeface="+mj-lt"/>
              <a:cs typeface="Georgia"/>
            </a:rPr>
            <a:t> </a:t>
          </a:r>
          <a:r>
            <a:rPr lang="es-ES" sz="1600" kern="1200" spc="-95" dirty="0">
              <a:solidFill>
                <a:schemeClr val="bg1">
                  <a:lumMod val="95000"/>
                </a:schemeClr>
              </a:solidFill>
              <a:latin typeface="+mj-lt"/>
              <a:cs typeface="Georgia"/>
            </a:rPr>
            <a:t>empresa</a:t>
          </a:r>
          <a:r>
            <a:rPr lang="es-ES" sz="1600" kern="1200" spc="-41" dirty="0">
              <a:solidFill>
                <a:schemeClr val="bg1">
                  <a:lumMod val="95000"/>
                </a:schemeClr>
              </a:solidFill>
              <a:latin typeface="+mj-lt"/>
              <a:cs typeface="Georgia"/>
            </a:rPr>
            <a:t> </a:t>
          </a:r>
          <a:r>
            <a:rPr lang="es-ES" sz="1600" kern="1200" spc="-82" dirty="0">
              <a:solidFill>
                <a:schemeClr val="bg1">
                  <a:lumMod val="95000"/>
                </a:schemeClr>
              </a:solidFill>
              <a:latin typeface="+mj-lt"/>
              <a:cs typeface="Georgia"/>
            </a:rPr>
            <a:t>sólida</a:t>
          </a:r>
          <a:endParaRPr lang="es-ES" sz="1600" kern="1200" dirty="0">
            <a:solidFill>
              <a:schemeClr val="bg1">
                <a:lumMod val="95000"/>
              </a:schemeClr>
            </a:solidFill>
            <a:latin typeface="+mj-lt"/>
          </a:endParaRPr>
        </a:p>
      </dsp:txBody>
      <dsp:txXfrm>
        <a:off x="520364" y="1927368"/>
        <a:ext cx="8140202" cy="559396"/>
      </dsp:txXfrm>
    </dsp:sp>
    <dsp:sp modelId="{5E48EFAC-349F-4EF6-B012-6E415CA22460}">
      <dsp:nvSpPr>
        <dsp:cNvPr id="0" name=""/>
        <dsp:cNvSpPr/>
      </dsp:nvSpPr>
      <dsp:spPr>
        <a:xfrm>
          <a:off x="0" y="3136601"/>
          <a:ext cx="8356745" cy="506174"/>
        </a:xfrm>
        <a:prstGeom prst="rect">
          <a:avLst/>
        </a:prstGeom>
        <a:solidFill>
          <a:srgbClr val="901D62">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C84A6FD-FEC6-47BF-B55C-6FC6ED94E612}">
      <dsp:nvSpPr>
        <dsp:cNvPr id="0" name=""/>
        <dsp:cNvSpPr/>
      </dsp:nvSpPr>
      <dsp:spPr>
        <a:xfrm>
          <a:off x="490102" y="2826641"/>
          <a:ext cx="8200726" cy="619920"/>
        </a:xfrm>
        <a:prstGeom prst="roundRect">
          <a:avLst/>
        </a:prstGeom>
        <a:solidFill>
          <a:srgbClr val="901D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9346" tIns="0" rIns="259346" bIns="0" numCol="1" spcCol="1270" anchor="ctr" anchorCtr="0">
          <a:noAutofit/>
        </a:bodyPr>
        <a:lstStyle/>
        <a:p>
          <a:pPr marL="0" lvl="0" indent="0" algn="l" defTabSz="711200">
            <a:lnSpc>
              <a:spcPct val="90000"/>
            </a:lnSpc>
            <a:spcBef>
              <a:spcPct val="0"/>
            </a:spcBef>
            <a:spcAft>
              <a:spcPct val="35000"/>
            </a:spcAft>
            <a:buNone/>
          </a:pPr>
          <a:r>
            <a:rPr lang="es-ES" sz="1600" b="1" kern="1200" spc="300" dirty="0">
              <a:solidFill>
                <a:schemeClr val="bg1">
                  <a:lumMod val="95000"/>
                </a:schemeClr>
              </a:solidFill>
              <a:latin typeface="+mj-lt"/>
              <a:cs typeface="Georgia"/>
            </a:rPr>
            <a:t>Motivar a los empleados </a:t>
          </a:r>
          <a:r>
            <a:rPr lang="es-ES" sz="1600" kern="1200" spc="-95" dirty="0">
              <a:solidFill>
                <a:schemeClr val="bg1">
                  <a:lumMod val="95000"/>
                </a:schemeClr>
              </a:solidFill>
              <a:latin typeface="+mj-lt"/>
              <a:cs typeface="Georgia"/>
            </a:rPr>
            <a:t>en</a:t>
          </a:r>
          <a:r>
            <a:rPr lang="es-ES" sz="1600" kern="1200" spc="-45" dirty="0">
              <a:solidFill>
                <a:schemeClr val="bg1">
                  <a:lumMod val="95000"/>
                </a:schemeClr>
              </a:solidFill>
              <a:latin typeface="+mj-lt"/>
              <a:cs typeface="Georgia"/>
            </a:rPr>
            <a:t> </a:t>
          </a:r>
          <a:r>
            <a:rPr lang="es-ES" sz="1600" kern="1200" spc="-73" dirty="0">
              <a:solidFill>
                <a:schemeClr val="bg1">
                  <a:lumMod val="95000"/>
                </a:schemeClr>
              </a:solidFill>
              <a:latin typeface="+mj-lt"/>
              <a:cs typeface="Georgia"/>
            </a:rPr>
            <a:t>el</a:t>
          </a:r>
          <a:r>
            <a:rPr lang="es-ES" sz="1600" kern="1200" spc="-45" dirty="0">
              <a:solidFill>
                <a:schemeClr val="bg1">
                  <a:lumMod val="95000"/>
                </a:schemeClr>
              </a:solidFill>
              <a:latin typeface="+mj-lt"/>
              <a:cs typeface="Georgia"/>
            </a:rPr>
            <a:t> </a:t>
          </a:r>
          <a:r>
            <a:rPr lang="es-ES" sz="1600" kern="1200" spc="-95" dirty="0">
              <a:solidFill>
                <a:schemeClr val="bg1">
                  <a:lumMod val="95000"/>
                </a:schemeClr>
              </a:solidFill>
              <a:latin typeface="+mj-lt"/>
              <a:cs typeface="Georgia"/>
            </a:rPr>
            <a:t>desempeño</a:t>
          </a:r>
          <a:r>
            <a:rPr lang="es-ES" sz="1600" kern="1200" spc="-59" dirty="0">
              <a:solidFill>
                <a:schemeClr val="bg1">
                  <a:lumMod val="95000"/>
                </a:schemeClr>
              </a:solidFill>
              <a:latin typeface="+mj-lt"/>
              <a:cs typeface="Georgia"/>
            </a:rPr>
            <a:t> </a:t>
          </a:r>
          <a:r>
            <a:rPr lang="es-ES" sz="1600" kern="1200" spc="-95" dirty="0">
              <a:solidFill>
                <a:schemeClr val="bg1">
                  <a:lumMod val="95000"/>
                </a:schemeClr>
              </a:solidFill>
              <a:latin typeface="+mj-lt"/>
              <a:cs typeface="Georgia"/>
            </a:rPr>
            <a:t>de</a:t>
          </a:r>
          <a:r>
            <a:rPr lang="es-ES" sz="1600" kern="1200" spc="-45" dirty="0">
              <a:solidFill>
                <a:schemeClr val="bg1">
                  <a:lumMod val="95000"/>
                </a:schemeClr>
              </a:solidFill>
              <a:latin typeface="+mj-lt"/>
              <a:cs typeface="Georgia"/>
            </a:rPr>
            <a:t> </a:t>
          </a:r>
          <a:r>
            <a:rPr lang="es-ES" sz="1600" kern="1200" spc="-77" dirty="0">
              <a:solidFill>
                <a:schemeClr val="bg1">
                  <a:lumMod val="95000"/>
                </a:schemeClr>
              </a:solidFill>
              <a:latin typeface="+mj-lt"/>
              <a:cs typeface="Georgia"/>
            </a:rPr>
            <a:t>sus</a:t>
          </a:r>
          <a:r>
            <a:rPr lang="es-ES" sz="1600" kern="1200" spc="-32" dirty="0">
              <a:solidFill>
                <a:schemeClr val="bg1">
                  <a:lumMod val="95000"/>
                </a:schemeClr>
              </a:solidFill>
              <a:latin typeface="+mj-lt"/>
              <a:cs typeface="Georgia"/>
            </a:rPr>
            <a:t> </a:t>
          </a:r>
          <a:r>
            <a:rPr lang="es-ES" sz="1600" kern="1200" spc="-82" dirty="0">
              <a:solidFill>
                <a:schemeClr val="bg1">
                  <a:lumMod val="95000"/>
                </a:schemeClr>
              </a:solidFill>
              <a:latin typeface="+mj-lt"/>
              <a:cs typeface="Georgia"/>
            </a:rPr>
            <a:t>labores</a:t>
          </a:r>
          <a:r>
            <a:rPr lang="es-ES" sz="1600" kern="1200" spc="-27" dirty="0">
              <a:solidFill>
                <a:schemeClr val="bg1">
                  <a:lumMod val="95000"/>
                </a:schemeClr>
              </a:solidFill>
              <a:latin typeface="+mj-lt"/>
              <a:cs typeface="Georgia"/>
            </a:rPr>
            <a:t> </a:t>
          </a:r>
          <a:r>
            <a:rPr lang="es-ES" sz="1600" kern="1200" spc="-63" dirty="0">
              <a:solidFill>
                <a:schemeClr val="bg1">
                  <a:lumMod val="95000"/>
                </a:schemeClr>
              </a:solidFill>
              <a:latin typeface="+mj-lt"/>
              <a:cs typeface="Georgia"/>
            </a:rPr>
            <a:t>y</a:t>
          </a:r>
          <a:r>
            <a:rPr lang="es-ES" sz="1600" kern="1200" spc="-59" dirty="0">
              <a:solidFill>
                <a:schemeClr val="bg1">
                  <a:lumMod val="95000"/>
                </a:schemeClr>
              </a:solidFill>
              <a:latin typeface="+mj-lt"/>
              <a:cs typeface="Georgia"/>
            </a:rPr>
            <a:t> </a:t>
          </a:r>
          <a:r>
            <a:rPr lang="es-ES" sz="1600" kern="1200" spc="-73" dirty="0">
              <a:solidFill>
                <a:schemeClr val="bg1">
                  <a:lumMod val="95000"/>
                </a:schemeClr>
              </a:solidFill>
              <a:latin typeface="+mj-lt"/>
              <a:cs typeface="Georgia"/>
            </a:rPr>
            <a:t>el</a:t>
          </a:r>
          <a:r>
            <a:rPr lang="es-ES" sz="1600" kern="1200" spc="-45" dirty="0">
              <a:solidFill>
                <a:schemeClr val="bg1">
                  <a:lumMod val="95000"/>
                </a:schemeClr>
              </a:solidFill>
              <a:latin typeface="+mj-lt"/>
              <a:cs typeface="Georgia"/>
            </a:rPr>
            <a:t> </a:t>
          </a:r>
          <a:r>
            <a:rPr lang="es-ES" sz="1600" kern="1200" spc="-86" dirty="0">
              <a:solidFill>
                <a:schemeClr val="bg1">
                  <a:lumMod val="95000"/>
                </a:schemeClr>
              </a:solidFill>
              <a:latin typeface="+mj-lt"/>
              <a:cs typeface="Georgia"/>
            </a:rPr>
            <a:t>cumplimiento</a:t>
          </a:r>
          <a:r>
            <a:rPr lang="es-ES" sz="1600" kern="1200" spc="-59" dirty="0">
              <a:solidFill>
                <a:schemeClr val="bg1">
                  <a:lumMod val="95000"/>
                </a:schemeClr>
              </a:solidFill>
              <a:latin typeface="+mj-lt"/>
              <a:cs typeface="Georgia"/>
            </a:rPr>
            <a:t> </a:t>
          </a:r>
          <a:r>
            <a:rPr lang="es-ES" sz="1600" kern="1200" spc="-95" dirty="0">
              <a:solidFill>
                <a:schemeClr val="bg1">
                  <a:lumMod val="95000"/>
                </a:schemeClr>
              </a:solidFill>
              <a:latin typeface="+mj-lt"/>
              <a:cs typeface="Georgia"/>
            </a:rPr>
            <a:t>de </a:t>
          </a:r>
          <a:r>
            <a:rPr lang="es-ES" sz="1600" kern="1200" spc="-295" dirty="0">
              <a:solidFill>
                <a:schemeClr val="bg1">
                  <a:lumMod val="95000"/>
                </a:schemeClr>
              </a:solidFill>
              <a:latin typeface="+mj-lt"/>
              <a:cs typeface="Georgia"/>
            </a:rPr>
            <a:t> </a:t>
          </a:r>
          <a:r>
            <a:rPr lang="es-ES" sz="1600" kern="1200" spc="-77" dirty="0">
              <a:solidFill>
                <a:schemeClr val="bg1">
                  <a:lumMod val="95000"/>
                </a:schemeClr>
              </a:solidFill>
              <a:latin typeface="+mj-lt"/>
              <a:cs typeface="Georgia"/>
            </a:rPr>
            <a:t>objetivos.</a:t>
          </a:r>
          <a:endParaRPr lang="es-ES" sz="1600" kern="1200" dirty="0">
            <a:solidFill>
              <a:schemeClr val="bg1">
                <a:lumMod val="95000"/>
              </a:schemeClr>
            </a:solidFill>
            <a:latin typeface="+mj-lt"/>
          </a:endParaRPr>
        </a:p>
      </dsp:txBody>
      <dsp:txXfrm>
        <a:off x="520364" y="2856903"/>
        <a:ext cx="8140202" cy="559396"/>
      </dsp:txXfrm>
    </dsp:sp>
    <dsp:sp modelId="{7B10B78A-8BA4-43AB-8E49-EF9529E68F63}">
      <dsp:nvSpPr>
        <dsp:cNvPr id="0" name=""/>
        <dsp:cNvSpPr/>
      </dsp:nvSpPr>
      <dsp:spPr>
        <a:xfrm>
          <a:off x="0" y="3693492"/>
          <a:ext cx="8356745" cy="506174"/>
        </a:xfrm>
        <a:prstGeom prst="rect">
          <a:avLst/>
        </a:prstGeom>
        <a:solidFill>
          <a:srgbClr val="901D62">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1EECAE8-E662-41E3-8411-686C7C5E45AE}">
      <dsp:nvSpPr>
        <dsp:cNvPr id="0" name=""/>
        <dsp:cNvSpPr/>
      </dsp:nvSpPr>
      <dsp:spPr>
        <a:xfrm>
          <a:off x="490102" y="3756175"/>
          <a:ext cx="8200726" cy="619920"/>
        </a:xfrm>
        <a:prstGeom prst="roundRect">
          <a:avLst/>
        </a:prstGeom>
        <a:solidFill>
          <a:srgbClr val="901D6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9346" tIns="0" rIns="259346" bIns="0" numCol="1" spcCol="1270" anchor="ctr" anchorCtr="0">
          <a:noAutofit/>
        </a:bodyPr>
        <a:lstStyle/>
        <a:p>
          <a:pPr marL="0" lvl="0" indent="0" algn="l" defTabSz="711200">
            <a:lnSpc>
              <a:spcPct val="90000"/>
            </a:lnSpc>
            <a:spcBef>
              <a:spcPct val="0"/>
            </a:spcBef>
            <a:spcAft>
              <a:spcPct val="35000"/>
            </a:spcAft>
            <a:buNone/>
          </a:pPr>
          <a:r>
            <a:rPr lang="es-ES" sz="1600" b="1" kern="1200" spc="300" dirty="0">
              <a:solidFill>
                <a:schemeClr val="bg1">
                  <a:lumMod val="95000"/>
                </a:schemeClr>
              </a:solidFill>
              <a:latin typeface="+mj-lt"/>
              <a:cs typeface="Georgia"/>
            </a:rPr>
            <a:t>Garantizar la continuidad organizada de los puestos clave</a:t>
          </a:r>
          <a:r>
            <a:rPr lang="es-ES" sz="1600" b="1" kern="1200" spc="-68" dirty="0">
              <a:solidFill>
                <a:schemeClr val="bg1">
                  <a:lumMod val="95000"/>
                </a:schemeClr>
              </a:solidFill>
              <a:latin typeface="+mj-lt"/>
              <a:cs typeface="Arial"/>
            </a:rPr>
            <a:t>.</a:t>
          </a:r>
          <a:endParaRPr lang="es-ES" sz="1600" kern="1200" dirty="0">
            <a:solidFill>
              <a:schemeClr val="bg1">
                <a:lumMod val="95000"/>
              </a:schemeClr>
            </a:solidFill>
            <a:latin typeface="+mj-lt"/>
          </a:endParaRPr>
        </a:p>
      </dsp:txBody>
      <dsp:txXfrm>
        <a:off x="520364" y="3786437"/>
        <a:ext cx="8140202" cy="5593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5AA956-AEDA-43A2-B730-4BC25FC5B7A3}">
      <dsp:nvSpPr>
        <dsp:cNvPr id="0" name=""/>
        <dsp:cNvSpPr/>
      </dsp:nvSpPr>
      <dsp:spPr>
        <a:xfrm>
          <a:off x="588327" y="1572"/>
          <a:ext cx="3349119" cy="1375483"/>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spc="-77" dirty="0">
              <a:solidFill>
                <a:schemeClr val="bg1">
                  <a:lumMod val="50000"/>
                </a:schemeClr>
              </a:solidFill>
              <a:latin typeface="+mj-lt"/>
              <a:cs typeface="Georgia"/>
            </a:rPr>
            <a:t>¿</a:t>
          </a:r>
          <a:r>
            <a:rPr lang="es-ES" sz="1600" kern="1200" spc="-54" dirty="0">
              <a:solidFill>
                <a:schemeClr val="bg1">
                  <a:lumMod val="50000"/>
                </a:schemeClr>
              </a:solidFill>
              <a:latin typeface="+mj-lt"/>
              <a:cs typeface="Georgia"/>
            </a:rPr>
            <a:t>C</a:t>
          </a:r>
          <a:r>
            <a:rPr lang="es-ES" sz="1600" kern="1200" spc="-73" dirty="0">
              <a:solidFill>
                <a:schemeClr val="bg1">
                  <a:lumMod val="50000"/>
                </a:schemeClr>
              </a:solidFill>
              <a:latin typeface="+mj-lt"/>
              <a:cs typeface="Georgia"/>
            </a:rPr>
            <a:t>u</a:t>
          </a:r>
          <a:r>
            <a:rPr lang="es-ES" sz="1600" kern="1200" spc="-86" dirty="0">
              <a:solidFill>
                <a:schemeClr val="bg1">
                  <a:lumMod val="50000"/>
                </a:schemeClr>
              </a:solidFill>
              <a:latin typeface="+mj-lt"/>
              <a:cs typeface="Georgia"/>
            </a:rPr>
            <a:t>á</a:t>
          </a:r>
          <a:r>
            <a:rPr lang="es-ES" sz="1600" kern="1200" spc="-45" dirty="0">
              <a:solidFill>
                <a:schemeClr val="bg1">
                  <a:lumMod val="50000"/>
                </a:schemeClr>
              </a:solidFill>
              <a:latin typeface="+mj-lt"/>
              <a:cs typeface="Georgia"/>
            </a:rPr>
            <a:t>l</a:t>
          </a:r>
          <a:r>
            <a:rPr lang="es-ES" sz="1600" kern="1200" spc="-54" dirty="0">
              <a:solidFill>
                <a:schemeClr val="bg1">
                  <a:lumMod val="50000"/>
                </a:schemeClr>
              </a:solidFill>
              <a:latin typeface="+mj-lt"/>
              <a:cs typeface="Georgia"/>
            </a:rPr>
            <a:t> </a:t>
          </a:r>
          <a:r>
            <a:rPr lang="es-ES" sz="1600" kern="1200" spc="-82" dirty="0">
              <a:solidFill>
                <a:schemeClr val="bg1">
                  <a:lumMod val="50000"/>
                </a:schemeClr>
              </a:solidFill>
              <a:latin typeface="+mj-lt"/>
              <a:cs typeface="Georgia"/>
            </a:rPr>
            <a:t>e</a:t>
          </a:r>
          <a:r>
            <a:rPr lang="es-ES" sz="1600" kern="1200" spc="-59" dirty="0">
              <a:solidFill>
                <a:schemeClr val="bg1">
                  <a:lumMod val="50000"/>
                </a:schemeClr>
              </a:solidFill>
              <a:latin typeface="+mj-lt"/>
              <a:cs typeface="Georgia"/>
            </a:rPr>
            <a:t>s</a:t>
          </a:r>
          <a:r>
            <a:rPr lang="es-ES" sz="1600" kern="1200" spc="-45" dirty="0">
              <a:solidFill>
                <a:schemeClr val="bg1">
                  <a:lumMod val="50000"/>
                </a:schemeClr>
              </a:solidFill>
              <a:latin typeface="+mj-lt"/>
              <a:cs typeface="Georgia"/>
            </a:rPr>
            <a:t> l</a:t>
          </a:r>
          <a:r>
            <a:rPr lang="es-ES" sz="1600" kern="1200" spc="-82" dirty="0">
              <a:solidFill>
                <a:schemeClr val="bg1">
                  <a:lumMod val="50000"/>
                </a:schemeClr>
              </a:solidFill>
              <a:latin typeface="+mj-lt"/>
              <a:cs typeface="Georgia"/>
            </a:rPr>
            <a:t>a</a:t>
          </a:r>
          <a:r>
            <a:rPr lang="es-ES" sz="1600" kern="1200" spc="-45" dirty="0">
              <a:solidFill>
                <a:schemeClr val="bg1">
                  <a:lumMod val="50000"/>
                </a:schemeClr>
              </a:solidFill>
              <a:latin typeface="+mj-lt"/>
              <a:cs typeface="Georgia"/>
            </a:rPr>
            <a:t> </a:t>
          </a:r>
          <a:r>
            <a:rPr lang="es-ES" sz="1600" kern="1200" spc="-82" dirty="0">
              <a:solidFill>
                <a:schemeClr val="bg1">
                  <a:lumMod val="50000"/>
                </a:schemeClr>
              </a:solidFill>
              <a:latin typeface="+mj-lt"/>
              <a:cs typeface="Georgia"/>
            </a:rPr>
            <a:t>e</a:t>
          </a:r>
          <a:r>
            <a:rPr lang="es-ES" sz="1600" kern="1200" spc="-86" dirty="0">
              <a:solidFill>
                <a:schemeClr val="bg1">
                  <a:lumMod val="50000"/>
                </a:schemeClr>
              </a:solidFill>
              <a:latin typeface="+mj-lt"/>
              <a:cs typeface="Georgia"/>
            </a:rPr>
            <a:t>da</a:t>
          </a:r>
          <a:r>
            <a:rPr lang="es-ES" sz="1600" kern="1200" spc="-54" dirty="0">
              <a:solidFill>
                <a:schemeClr val="bg1">
                  <a:lumMod val="50000"/>
                </a:schemeClr>
              </a:solidFill>
              <a:latin typeface="+mj-lt"/>
              <a:cs typeface="Georgia"/>
            </a:rPr>
            <a:t>d  </a:t>
          </a:r>
          <a:r>
            <a:rPr lang="es-ES" sz="1600" kern="1200" spc="-68" dirty="0">
              <a:solidFill>
                <a:schemeClr val="bg1">
                  <a:lumMod val="50000"/>
                </a:schemeClr>
              </a:solidFill>
              <a:latin typeface="+mj-lt"/>
              <a:cs typeface="Georgia"/>
            </a:rPr>
            <a:t>p</a:t>
          </a:r>
          <a:r>
            <a:rPr lang="es-ES" sz="1600" kern="1200" spc="-82" dirty="0">
              <a:solidFill>
                <a:schemeClr val="bg1">
                  <a:lumMod val="50000"/>
                </a:schemeClr>
              </a:solidFill>
              <a:latin typeface="+mj-lt"/>
              <a:cs typeface="Georgia"/>
            </a:rPr>
            <a:t>r</a:t>
          </a:r>
          <a:r>
            <a:rPr lang="es-ES" sz="1600" kern="1200" spc="-68" dirty="0">
              <a:solidFill>
                <a:schemeClr val="bg1">
                  <a:lumMod val="50000"/>
                </a:schemeClr>
              </a:solidFill>
              <a:latin typeface="+mj-lt"/>
              <a:cs typeface="Georgia"/>
            </a:rPr>
            <a:t>o</a:t>
          </a:r>
          <a:r>
            <a:rPr lang="es-ES" sz="1600" kern="1200" spc="-131" dirty="0">
              <a:solidFill>
                <a:schemeClr val="bg1">
                  <a:lumMod val="50000"/>
                </a:schemeClr>
              </a:solidFill>
              <a:latin typeface="+mj-lt"/>
              <a:cs typeface="Georgia"/>
            </a:rPr>
            <a:t>m</a:t>
          </a:r>
          <a:r>
            <a:rPr lang="es-ES" sz="1600" kern="1200" spc="-82" dirty="0">
              <a:solidFill>
                <a:schemeClr val="bg1">
                  <a:lumMod val="50000"/>
                </a:schemeClr>
              </a:solidFill>
              <a:latin typeface="+mj-lt"/>
              <a:cs typeface="Georgia"/>
            </a:rPr>
            <a:t>e</a:t>
          </a:r>
          <a:r>
            <a:rPr lang="es-ES" sz="1600" kern="1200" spc="-86" dirty="0">
              <a:solidFill>
                <a:schemeClr val="bg1">
                  <a:lumMod val="50000"/>
                </a:schemeClr>
              </a:solidFill>
              <a:latin typeface="+mj-lt"/>
              <a:cs typeface="Georgia"/>
            </a:rPr>
            <a:t>d</a:t>
          </a:r>
          <a:r>
            <a:rPr lang="es-ES" sz="1600" kern="1200" spc="-50" dirty="0">
              <a:solidFill>
                <a:schemeClr val="bg1">
                  <a:lumMod val="50000"/>
                </a:schemeClr>
              </a:solidFill>
              <a:latin typeface="+mj-lt"/>
              <a:cs typeface="Georgia"/>
            </a:rPr>
            <a:t>i</a:t>
          </a:r>
          <a:r>
            <a:rPr lang="es-ES" sz="1600" kern="1200" spc="-73" dirty="0">
              <a:solidFill>
                <a:schemeClr val="bg1">
                  <a:lumMod val="50000"/>
                </a:schemeClr>
              </a:solidFill>
              <a:latin typeface="+mj-lt"/>
              <a:cs typeface="Georgia"/>
            </a:rPr>
            <a:t>o</a:t>
          </a:r>
          <a:r>
            <a:rPr lang="es-ES" sz="1600" kern="1200" spc="-50" dirty="0">
              <a:solidFill>
                <a:schemeClr val="bg1">
                  <a:lumMod val="50000"/>
                </a:schemeClr>
              </a:solidFill>
              <a:latin typeface="+mj-lt"/>
              <a:cs typeface="Georgia"/>
            </a:rPr>
            <a:t> </a:t>
          </a:r>
          <a:r>
            <a:rPr lang="es-ES" sz="1600" kern="1200" spc="-86" dirty="0">
              <a:solidFill>
                <a:schemeClr val="bg1">
                  <a:lumMod val="50000"/>
                </a:schemeClr>
              </a:solidFill>
              <a:latin typeface="+mj-lt"/>
              <a:cs typeface="Georgia"/>
            </a:rPr>
            <a:t>d</a:t>
          </a:r>
          <a:r>
            <a:rPr lang="es-ES" sz="1600" kern="1200" spc="-77" dirty="0">
              <a:solidFill>
                <a:schemeClr val="bg1">
                  <a:lumMod val="50000"/>
                </a:schemeClr>
              </a:solidFill>
              <a:latin typeface="+mj-lt"/>
              <a:cs typeface="Georgia"/>
            </a:rPr>
            <a:t>e</a:t>
          </a:r>
          <a:r>
            <a:rPr lang="es-ES" sz="1600" kern="1200" spc="-50" dirty="0">
              <a:solidFill>
                <a:schemeClr val="bg1">
                  <a:lumMod val="50000"/>
                </a:schemeClr>
              </a:solidFill>
              <a:latin typeface="+mj-lt"/>
              <a:cs typeface="Georgia"/>
            </a:rPr>
            <a:t> </a:t>
          </a:r>
          <a:r>
            <a:rPr lang="es-ES" sz="1600" kern="1200" spc="-131" dirty="0">
              <a:solidFill>
                <a:schemeClr val="bg1">
                  <a:lumMod val="50000"/>
                </a:schemeClr>
              </a:solidFill>
              <a:latin typeface="+mj-lt"/>
              <a:cs typeface="Georgia"/>
            </a:rPr>
            <a:t>m</a:t>
          </a:r>
          <a:r>
            <a:rPr lang="es-ES" sz="1600" kern="1200" spc="-41" dirty="0">
              <a:solidFill>
                <a:schemeClr val="bg1">
                  <a:lumMod val="50000"/>
                </a:schemeClr>
              </a:solidFill>
              <a:latin typeface="+mj-lt"/>
              <a:cs typeface="Georgia"/>
            </a:rPr>
            <a:t>is  </a:t>
          </a:r>
          <a:r>
            <a:rPr lang="es-ES" sz="1600" kern="1200" spc="-77" dirty="0">
              <a:solidFill>
                <a:schemeClr val="bg1">
                  <a:lumMod val="50000"/>
                </a:schemeClr>
              </a:solidFill>
              <a:latin typeface="+mj-lt"/>
              <a:cs typeface="Georgia"/>
            </a:rPr>
            <a:t>empleados?</a:t>
          </a:r>
          <a:endParaRPr lang="es-ES" sz="1600" kern="1200" dirty="0">
            <a:solidFill>
              <a:schemeClr val="bg1">
                <a:lumMod val="50000"/>
              </a:schemeClr>
            </a:solidFill>
            <a:latin typeface="+mj-lt"/>
          </a:endParaRPr>
        </a:p>
      </dsp:txBody>
      <dsp:txXfrm>
        <a:off x="628614" y="41859"/>
        <a:ext cx="3268545" cy="1294909"/>
      </dsp:txXfrm>
    </dsp:sp>
    <dsp:sp modelId="{B09BBCFB-5E02-4DF4-B1E8-ED3041DDC0EB}">
      <dsp:nvSpPr>
        <dsp:cNvPr id="0" name=""/>
        <dsp:cNvSpPr/>
      </dsp:nvSpPr>
      <dsp:spPr>
        <a:xfrm>
          <a:off x="4139184" y="405047"/>
          <a:ext cx="486004" cy="568533"/>
        </a:xfrm>
        <a:prstGeom prst="rightArrow">
          <a:avLst>
            <a:gd name="adj1" fmla="val 60000"/>
            <a:gd name="adj2" fmla="val 50000"/>
          </a:avLst>
        </a:prstGeom>
        <a:solidFill>
          <a:schemeClr val="bg1">
            <a:lumMod val="75000"/>
          </a:schemeClr>
        </a:solidFill>
        <a:ln>
          <a:noFill/>
        </a:ln>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s-ES" sz="2500" kern="1200"/>
        </a:p>
      </dsp:txBody>
      <dsp:txXfrm>
        <a:off x="4139184" y="518754"/>
        <a:ext cx="340203" cy="341119"/>
      </dsp:txXfrm>
    </dsp:sp>
    <dsp:sp modelId="{316B0140-DB56-4C90-8A61-00F8DD372622}">
      <dsp:nvSpPr>
        <dsp:cNvPr id="0" name=""/>
        <dsp:cNvSpPr/>
      </dsp:nvSpPr>
      <dsp:spPr>
        <a:xfrm>
          <a:off x="4854435" y="1572"/>
          <a:ext cx="3203615" cy="1375483"/>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spc="-77" dirty="0">
              <a:solidFill>
                <a:schemeClr val="bg1">
                  <a:lumMod val="50000"/>
                </a:schemeClr>
              </a:solidFill>
              <a:latin typeface="+mj-lt"/>
              <a:cs typeface="Georgia"/>
            </a:rPr>
            <a:t>¿</a:t>
          </a:r>
          <a:r>
            <a:rPr lang="es-ES" sz="1600" kern="1200" spc="-59" dirty="0">
              <a:solidFill>
                <a:schemeClr val="bg1">
                  <a:lumMod val="50000"/>
                </a:schemeClr>
              </a:solidFill>
              <a:latin typeface="+mj-lt"/>
              <a:cs typeface="Georgia"/>
            </a:rPr>
            <a:t>Q</a:t>
          </a:r>
          <a:r>
            <a:rPr lang="es-ES" sz="1600" kern="1200" spc="-73" dirty="0">
              <a:solidFill>
                <a:schemeClr val="bg1">
                  <a:lumMod val="50000"/>
                </a:schemeClr>
              </a:solidFill>
              <a:latin typeface="+mj-lt"/>
              <a:cs typeface="Georgia"/>
            </a:rPr>
            <a:t>u</a:t>
          </a:r>
          <a:r>
            <a:rPr lang="es-ES" sz="1600" kern="1200" spc="-77" dirty="0">
              <a:solidFill>
                <a:schemeClr val="bg1">
                  <a:lumMod val="50000"/>
                </a:schemeClr>
              </a:solidFill>
              <a:latin typeface="+mj-lt"/>
              <a:cs typeface="Georgia"/>
            </a:rPr>
            <a:t>é</a:t>
          </a:r>
          <a:r>
            <a:rPr lang="es-ES" sz="1600" kern="1200" spc="-63" dirty="0">
              <a:solidFill>
                <a:schemeClr val="bg1">
                  <a:lumMod val="50000"/>
                </a:schemeClr>
              </a:solidFill>
              <a:latin typeface="+mj-lt"/>
              <a:cs typeface="Georgia"/>
            </a:rPr>
            <a:t> </a:t>
          </a:r>
          <a:r>
            <a:rPr lang="es-ES" sz="1600" kern="1200" spc="-68" dirty="0">
              <a:solidFill>
                <a:schemeClr val="bg1">
                  <a:lumMod val="50000"/>
                </a:schemeClr>
              </a:solidFill>
              <a:latin typeface="+mj-lt"/>
              <a:cs typeface="Georgia"/>
            </a:rPr>
            <a:t>p</a:t>
          </a:r>
          <a:r>
            <a:rPr lang="es-ES" sz="1600" kern="1200" spc="-77" dirty="0">
              <a:solidFill>
                <a:schemeClr val="bg1">
                  <a:lumMod val="50000"/>
                </a:schemeClr>
              </a:solidFill>
              <a:latin typeface="+mj-lt"/>
              <a:cs typeface="Georgia"/>
            </a:rPr>
            <a:t>o</a:t>
          </a:r>
          <a:r>
            <a:rPr lang="es-ES" sz="1600" kern="1200" spc="-68" dirty="0">
              <a:solidFill>
                <a:schemeClr val="bg1">
                  <a:lumMod val="50000"/>
                </a:schemeClr>
              </a:solidFill>
              <a:latin typeface="+mj-lt"/>
              <a:cs typeface="Georgia"/>
            </a:rPr>
            <a:t>r</a:t>
          </a:r>
          <a:r>
            <a:rPr lang="es-ES" sz="1600" kern="1200" spc="-59" dirty="0">
              <a:solidFill>
                <a:schemeClr val="bg1">
                  <a:lumMod val="50000"/>
                </a:schemeClr>
              </a:solidFill>
              <a:latin typeface="+mj-lt"/>
              <a:cs typeface="Georgia"/>
            </a:rPr>
            <a:t>c</a:t>
          </a:r>
          <a:r>
            <a:rPr lang="es-ES" sz="1600" kern="1200" spc="-82" dirty="0">
              <a:solidFill>
                <a:schemeClr val="bg1">
                  <a:lumMod val="50000"/>
                </a:schemeClr>
              </a:solidFill>
              <a:latin typeface="+mj-lt"/>
              <a:cs typeface="Georgia"/>
            </a:rPr>
            <a:t>e</a:t>
          </a:r>
          <a:r>
            <a:rPr lang="es-ES" sz="1600" kern="1200" spc="-103" dirty="0">
              <a:solidFill>
                <a:schemeClr val="bg1">
                  <a:lumMod val="50000"/>
                </a:schemeClr>
              </a:solidFill>
              <a:latin typeface="+mj-lt"/>
              <a:cs typeface="Georgia"/>
            </a:rPr>
            <a:t>n</a:t>
          </a:r>
          <a:r>
            <a:rPr lang="es-ES" sz="1600" kern="1200" spc="-54" dirty="0">
              <a:solidFill>
                <a:schemeClr val="bg1">
                  <a:lumMod val="50000"/>
                </a:schemeClr>
              </a:solidFill>
              <a:latin typeface="+mj-lt"/>
              <a:cs typeface="Georgia"/>
            </a:rPr>
            <a:t>t</a:t>
          </a:r>
          <a:r>
            <a:rPr lang="es-ES" sz="1600" kern="1200" spc="-95" dirty="0">
              <a:solidFill>
                <a:schemeClr val="bg1">
                  <a:lumMod val="50000"/>
                </a:schemeClr>
              </a:solidFill>
              <a:latin typeface="+mj-lt"/>
              <a:cs typeface="Georgia"/>
            </a:rPr>
            <a:t>a</a:t>
          </a:r>
          <a:r>
            <a:rPr lang="es-ES" sz="1600" kern="1200" spc="-50" dirty="0">
              <a:solidFill>
                <a:schemeClr val="bg1">
                  <a:lumMod val="50000"/>
                </a:schemeClr>
              </a:solidFill>
              <a:latin typeface="+mj-lt"/>
              <a:cs typeface="Georgia"/>
            </a:rPr>
            <a:t>j</a:t>
          </a:r>
          <a:r>
            <a:rPr lang="es-ES" sz="1600" kern="1200" spc="-54" dirty="0">
              <a:solidFill>
                <a:schemeClr val="bg1">
                  <a:lumMod val="50000"/>
                </a:schemeClr>
              </a:solidFill>
              <a:latin typeface="+mj-lt"/>
              <a:cs typeface="Georgia"/>
            </a:rPr>
            <a:t>e  </a:t>
          </a:r>
          <a:r>
            <a:rPr lang="es-ES" sz="1600" kern="1200" spc="-86" dirty="0">
              <a:solidFill>
                <a:schemeClr val="bg1">
                  <a:lumMod val="50000"/>
                </a:schemeClr>
              </a:solidFill>
              <a:latin typeface="+mj-lt"/>
              <a:cs typeface="Georgia"/>
            </a:rPr>
            <a:t>d</a:t>
          </a:r>
          <a:r>
            <a:rPr lang="es-ES" sz="1600" kern="1200" spc="-77" dirty="0">
              <a:solidFill>
                <a:schemeClr val="bg1">
                  <a:lumMod val="50000"/>
                </a:schemeClr>
              </a:solidFill>
              <a:latin typeface="+mj-lt"/>
              <a:cs typeface="Georgia"/>
            </a:rPr>
            <a:t>e</a:t>
          </a:r>
          <a:r>
            <a:rPr lang="es-ES" sz="1600" kern="1200" spc="-50" dirty="0">
              <a:solidFill>
                <a:schemeClr val="bg1">
                  <a:lumMod val="50000"/>
                </a:schemeClr>
              </a:solidFill>
              <a:latin typeface="+mj-lt"/>
              <a:cs typeface="Georgia"/>
            </a:rPr>
            <a:t> </a:t>
          </a:r>
          <a:r>
            <a:rPr lang="es-ES" sz="1600" kern="1200" spc="-131" dirty="0">
              <a:solidFill>
                <a:schemeClr val="bg1">
                  <a:lumMod val="50000"/>
                </a:schemeClr>
              </a:solidFill>
              <a:latin typeface="+mj-lt"/>
              <a:cs typeface="Georgia"/>
            </a:rPr>
            <a:t>m</a:t>
          </a:r>
          <a:r>
            <a:rPr lang="es-ES" sz="1600" kern="1200" spc="-50" dirty="0">
              <a:solidFill>
                <a:schemeClr val="bg1">
                  <a:lumMod val="50000"/>
                </a:schemeClr>
              </a:solidFill>
              <a:latin typeface="+mj-lt"/>
              <a:cs typeface="Georgia"/>
            </a:rPr>
            <a:t>i</a:t>
          </a:r>
          <a:r>
            <a:rPr lang="es-ES" sz="1600" kern="1200" spc="-36" dirty="0">
              <a:solidFill>
                <a:schemeClr val="bg1">
                  <a:lumMod val="50000"/>
                </a:schemeClr>
              </a:solidFill>
              <a:latin typeface="+mj-lt"/>
              <a:cs typeface="Georgia"/>
            </a:rPr>
            <a:t> </a:t>
          </a:r>
          <a:r>
            <a:rPr lang="es-ES" sz="1600" kern="1200" spc="-68" dirty="0">
              <a:solidFill>
                <a:schemeClr val="bg1">
                  <a:lumMod val="50000"/>
                </a:schemeClr>
              </a:solidFill>
              <a:latin typeface="+mj-lt"/>
              <a:cs typeface="Georgia"/>
            </a:rPr>
            <a:t>b</a:t>
          </a:r>
          <a:r>
            <a:rPr lang="es-ES" sz="1600" kern="1200" spc="-95" dirty="0">
              <a:solidFill>
                <a:schemeClr val="bg1">
                  <a:lumMod val="50000"/>
                </a:schemeClr>
              </a:solidFill>
              <a:latin typeface="+mj-lt"/>
              <a:cs typeface="Georgia"/>
            </a:rPr>
            <a:t>a</a:t>
          </a:r>
          <a:r>
            <a:rPr lang="es-ES" sz="1600" kern="1200" spc="-45" dirty="0">
              <a:solidFill>
                <a:schemeClr val="bg1">
                  <a:lumMod val="50000"/>
                </a:schemeClr>
              </a:solidFill>
              <a:latin typeface="+mj-lt"/>
              <a:cs typeface="Georgia"/>
            </a:rPr>
            <a:t>s</a:t>
          </a:r>
          <a:r>
            <a:rPr lang="es-ES" sz="1600" kern="1200" spc="-77" dirty="0">
              <a:solidFill>
                <a:schemeClr val="bg1">
                  <a:lumMod val="50000"/>
                </a:schemeClr>
              </a:solidFill>
              <a:latin typeface="+mj-lt"/>
              <a:cs typeface="Georgia"/>
            </a:rPr>
            <a:t>e</a:t>
          </a:r>
          <a:r>
            <a:rPr lang="es-ES" sz="1600" kern="1200" spc="-50" dirty="0">
              <a:solidFill>
                <a:schemeClr val="bg1">
                  <a:lumMod val="50000"/>
                </a:schemeClr>
              </a:solidFill>
              <a:latin typeface="+mj-lt"/>
              <a:cs typeface="Georgia"/>
            </a:rPr>
            <a:t> </a:t>
          </a:r>
          <a:r>
            <a:rPr lang="es-ES" sz="1600" kern="1200" spc="-86" dirty="0">
              <a:solidFill>
                <a:schemeClr val="bg1">
                  <a:lumMod val="50000"/>
                </a:schemeClr>
              </a:solidFill>
              <a:latin typeface="+mj-lt"/>
              <a:cs typeface="Georgia"/>
            </a:rPr>
            <a:t>d</a:t>
          </a:r>
          <a:r>
            <a:rPr lang="es-ES" sz="1600" kern="1200" spc="-54" dirty="0">
              <a:solidFill>
                <a:schemeClr val="bg1">
                  <a:lumMod val="50000"/>
                </a:schemeClr>
              </a:solidFill>
              <a:latin typeface="+mj-lt"/>
              <a:cs typeface="Georgia"/>
            </a:rPr>
            <a:t>e  </a:t>
          </a:r>
          <a:r>
            <a:rPr lang="es-ES" sz="1600" kern="1200" spc="-73" dirty="0">
              <a:solidFill>
                <a:schemeClr val="bg1">
                  <a:lumMod val="50000"/>
                </a:schemeClr>
              </a:solidFill>
              <a:latin typeface="+mj-lt"/>
              <a:cs typeface="Georgia"/>
            </a:rPr>
            <a:t>personas </a:t>
          </a:r>
          <a:r>
            <a:rPr lang="es-ES" sz="1600" kern="1200" spc="-68" dirty="0">
              <a:solidFill>
                <a:schemeClr val="bg1">
                  <a:lumMod val="50000"/>
                </a:schemeClr>
              </a:solidFill>
              <a:latin typeface="+mj-lt"/>
              <a:cs typeface="Georgia"/>
            </a:rPr>
            <a:t> </a:t>
          </a:r>
          <a:r>
            <a:rPr lang="es-ES" sz="1600" kern="1200" spc="-82" dirty="0">
              <a:solidFill>
                <a:schemeClr val="bg1">
                  <a:lumMod val="50000"/>
                </a:schemeClr>
              </a:solidFill>
              <a:latin typeface="+mj-lt"/>
              <a:cs typeface="Georgia"/>
            </a:rPr>
            <a:t>e</a:t>
          </a:r>
          <a:r>
            <a:rPr lang="es-ES" sz="1600" kern="1200" spc="-131" dirty="0">
              <a:solidFill>
                <a:schemeClr val="bg1">
                  <a:lumMod val="50000"/>
                </a:schemeClr>
              </a:solidFill>
              <a:latin typeface="+mj-lt"/>
              <a:cs typeface="Georgia"/>
            </a:rPr>
            <a:t>m</a:t>
          </a:r>
          <a:r>
            <a:rPr lang="es-ES" sz="1600" kern="1200" spc="-68" dirty="0">
              <a:solidFill>
                <a:schemeClr val="bg1">
                  <a:lumMod val="50000"/>
                </a:schemeClr>
              </a:solidFill>
              <a:latin typeface="+mj-lt"/>
              <a:cs typeface="Georgia"/>
            </a:rPr>
            <a:t>p</a:t>
          </a:r>
          <a:r>
            <a:rPr lang="es-ES" sz="1600" kern="1200" spc="-45" dirty="0">
              <a:solidFill>
                <a:schemeClr val="bg1">
                  <a:lumMod val="50000"/>
                </a:schemeClr>
              </a:solidFill>
              <a:latin typeface="+mj-lt"/>
              <a:cs typeface="Georgia"/>
            </a:rPr>
            <a:t>l</a:t>
          </a:r>
          <a:r>
            <a:rPr lang="es-ES" sz="1600" kern="1200" spc="-82" dirty="0">
              <a:solidFill>
                <a:schemeClr val="bg1">
                  <a:lumMod val="50000"/>
                </a:schemeClr>
              </a:solidFill>
              <a:latin typeface="+mj-lt"/>
              <a:cs typeface="Georgia"/>
            </a:rPr>
            <a:t>e</a:t>
          </a:r>
          <a:r>
            <a:rPr lang="es-ES" sz="1600" kern="1200" spc="-95" dirty="0">
              <a:solidFill>
                <a:schemeClr val="bg1">
                  <a:lumMod val="50000"/>
                </a:schemeClr>
              </a:solidFill>
              <a:latin typeface="+mj-lt"/>
              <a:cs typeface="Georgia"/>
            </a:rPr>
            <a:t>a</a:t>
          </a:r>
          <a:r>
            <a:rPr lang="es-ES" sz="1600" kern="1200" spc="-86" dirty="0">
              <a:solidFill>
                <a:schemeClr val="bg1">
                  <a:lumMod val="50000"/>
                </a:schemeClr>
              </a:solidFill>
              <a:latin typeface="+mj-lt"/>
              <a:cs typeface="Georgia"/>
            </a:rPr>
            <a:t>da</a:t>
          </a:r>
          <a:r>
            <a:rPr lang="es-ES" sz="1600" kern="1200" spc="-59" dirty="0">
              <a:solidFill>
                <a:schemeClr val="bg1">
                  <a:lumMod val="50000"/>
                </a:schemeClr>
              </a:solidFill>
              <a:latin typeface="+mj-lt"/>
              <a:cs typeface="Georgia"/>
            </a:rPr>
            <a:t>s</a:t>
          </a:r>
          <a:r>
            <a:rPr lang="es-ES" sz="1600" kern="1200" spc="-45" dirty="0">
              <a:solidFill>
                <a:schemeClr val="bg1">
                  <a:lumMod val="50000"/>
                </a:schemeClr>
              </a:solidFill>
              <a:latin typeface="+mj-lt"/>
              <a:cs typeface="Georgia"/>
            </a:rPr>
            <a:t> </a:t>
          </a:r>
          <a:r>
            <a:rPr lang="es-ES" sz="1600" kern="1200" spc="-59" dirty="0">
              <a:solidFill>
                <a:schemeClr val="bg1">
                  <a:lumMod val="50000"/>
                </a:schemeClr>
              </a:solidFill>
              <a:latin typeface="+mj-lt"/>
              <a:cs typeface="Georgia"/>
            </a:rPr>
            <a:t>s</a:t>
          </a:r>
          <a:r>
            <a:rPr lang="es-ES" sz="1600" kern="1200" spc="-54" dirty="0">
              <a:solidFill>
                <a:schemeClr val="bg1">
                  <a:lumMod val="50000"/>
                </a:schemeClr>
              </a:solidFill>
              <a:latin typeface="+mj-lt"/>
              <a:cs typeface="Georgia"/>
            </a:rPr>
            <a:t>e  </a:t>
          </a:r>
          <a:r>
            <a:rPr lang="es-ES" sz="1600" kern="1200" spc="-50" dirty="0">
              <a:solidFill>
                <a:schemeClr val="bg1">
                  <a:lumMod val="50000"/>
                </a:schemeClr>
              </a:solidFill>
              <a:latin typeface="+mj-lt"/>
              <a:cs typeface="Georgia"/>
            </a:rPr>
            <a:t>j</a:t>
          </a:r>
          <a:r>
            <a:rPr lang="es-ES" sz="1600" kern="1200" spc="-82" dirty="0">
              <a:solidFill>
                <a:schemeClr val="bg1">
                  <a:lumMod val="50000"/>
                </a:schemeClr>
              </a:solidFill>
              <a:latin typeface="+mj-lt"/>
              <a:cs typeface="Georgia"/>
            </a:rPr>
            <a:t>u</a:t>
          </a:r>
          <a:r>
            <a:rPr lang="es-ES" sz="1600" kern="1200" spc="-68" dirty="0">
              <a:solidFill>
                <a:schemeClr val="bg1">
                  <a:lumMod val="50000"/>
                </a:schemeClr>
              </a:solidFill>
              <a:latin typeface="+mj-lt"/>
              <a:cs typeface="Georgia"/>
            </a:rPr>
            <a:t>b</a:t>
          </a:r>
          <a:r>
            <a:rPr lang="es-ES" sz="1600" kern="1200" spc="-41" dirty="0">
              <a:solidFill>
                <a:schemeClr val="bg1">
                  <a:lumMod val="50000"/>
                </a:schemeClr>
              </a:solidFill>
              <a:latin typeface="+mj-lt"/>
              <a:cs typeface="Georgia"/>
            </a:rPr>
            <a:t>i</a:t>
          </a:r>
          <a:r>
            <a:rPr lang="es-ES" sz="1600" kern="1200" spc="-54" dirty="0">
              <a:solidFill>
                <a:schemeClr val="bg1">
                  <a:lumMod val="50000"/>
                </a:schemeClr>
              </a:solidFill>
              <a:latin typeface="+mj-lt"/>
              <a:cs typeface="Georgia"/>
            </a:rPr>
            <a:t>l</a:t>
          </a:r>
          <a:r>
            <a:rPr lang="es-ES" sz="1600" kern="1200" spc="-82" dirty="0">
              <a:solidFill>
                <a:schemeClr val="bg1">
                  <a:lumMod val="50000"/>
                </a:schemeClr>
              </a:solidFill>
              <a:latin typeface="+mj-lt"/>
              <a:cs typeface="Georgia"/>
            </a:rPr>
            <a:t>a</a:t>
          </a:r>
          <a:r>
            <a:rPr lang="es-ES" sz="1600" kern="1200" spc="-59" dirty="0">
              <a:solidFill>
                <a:schemeClr val="bg1">
                  <a:lumMod val="50000"/>
                </a:schemeClr>
              </a:solidFill>
              <a:latin typeface="+mj-lt"/>
              <a:cs typeface="Georgia"/>
            </a:rPr>
            <a:t> </a:t>
          </a:r>
          <a:r>
            <a:rPr lang="es-ES" sz="1600" kern="1200" spc="-86" dirty="0">
              <a:solidFill>
                <a:schemeClr val="bg1">
                  <a:lumMod val="50000"/>
                </a:schemeClr>
              </a:solidFill>
              <a:latin typeface="+mj-lt"/>
              <a:cs typeface="Georgia"/>
            </a:rPr>
            <a:t>d</a:t>
          </a:r>
          <a:r>
            <a:rPr lang="es-ES" sz="1600" kern="1200" spc="-82" dirty="0">
              <a:solidFill>
                <a:schemeClr val="bg1">
                  <a:lumMod val="50000"/>
                </a:schemeClr>
              </a:solidFill>
              <a:latin typeface="+mj-lt"/>
              <a:cs typeface="Georgia"/>
            </a:rPr>
            <a:t>e</a:t>
          </a:r>
          <a:r>
            <a:rPr lang="es-ES" sz="1600" kern="1200" spc="-91" dirty="0">
              <a:solidFill>
                <a:schemeClr val="bg1">
                  <a:lumMod val="50000"/>
                </a:schemeClr>
              </a:solidFill>
              <a:latin typeface="+mj-lt"/>
              <a:cs typeface="Georgia"/>
            </a:rPr>
            <a:t>n</a:t>
          </a:r>
          <a:r>
            <a:rPr lang="es-ES" sz="1600" kern="1200" spc="-68" dirty="0">
              <a:solidFill>
                <a:schemeClr val="bg1">
                  <a:lumMod val="50000"/>
                </a:schemeClr>
              </a:solidFill>
              <a:latin typeface="+mj-lt"/>
              <a:cs typeface="Georgia"/>
            </a:rPr>
            <a:t>tr</a:t>
          </a:r>
          <a:r>
            <a:rPr lang="es-ES" sz="1600" kern="1200" spc="-73" dirty="0">
              <a:solidFill>
                <a:schemeClr val="bg1">
                  <a:lumMod val="50000"/>
                </a:schemeClr>
              </a:solidFill>
              <a:latin typeface="+mj-lt"/>
              <a:cs typeface="Georgia"/>
            </a:rPr>
            <a:t>o</a:t>
          </a:r>
          <a:r>
            <a:rPr lang="es-ES" sz="1600" kern="1200" spc="-50" dirty="0">
              <a:solidFill>
                <a:schemeClr val="bg1">
                  <a:lumMod val="50000"/>
                </a:schemeClr>
              </a:solidFill>
              <a:latin typeface="+mj-lt"/>
              <a:cs typeface="Georgia"/>
            </a:rPr>
            <a:t> </a:t>
          </a:r>
          <a:r>
            <a:rPr lang="es-ES" sz="1600" kern="1200" spc="-86" dirty="0">
              <a:solidFill>
                <a:schemeClr val="bg1">
                  <a:lumMod val="50000"/>
                </a:schemeClr>
              </a:solidFill>
              <a:latin typeface="+mj-lt"/>
              <a:cs typeface="Georgia"/>
            </a:rPr>
            <a:t>d</a:t>
          </a:r>
          <a:r>
            <a:rPr lang="es-ES" sz="1600" kern="1200" spc="-54" dirty="0">
              <a:solidFill>
                <a:schemeClr val="bg1">
                  <a:lumMod val="50000"/>
                </a:schemeClr>
              </a:solidFill>
              <a:latin typeface="+mj-lt"/>
              <a:cs typeface="Georgia"/>
            </a:rPr>
            <a:t>e  </a:t>
          </a:r>
          <a:r>
            <a:rPr lang="es-ES" sz="1600" kern="1200" spc="-45" dirty="0">
              <a:solidFill>
                <a:schemeClr val="bg1">
                  <a:lumMod val="50000"/>
                </a:schemeClr>
              </a:solidFill>
              <a:latin typeface="+mj-lt"/>
              <a:cs typeface="Georgia"/>
            </a:rPr>
            <a:t>l</a:t>
          </a:r>
          <a:r>
            <a:rPr lang="es-ES" sz="1600" kern="1200" spc="-77" dirty="0">
              <a:solidFill>
                <a:schemeClr val="bg1">
                  <a:lumMod val="50000"/>
                </a:schemeClr>
              </a:solidFill>
              <a:latin typeface="+mj-lt"/>
              <a:cs typeface="Georgia"/>
            </a:rPr>
            <a:t>o</a:t>
          </a:r>
          <a:r>
            <a:rPr lang="es-ES" sz="1600" kern="1200" spc="-59" dirty="0">
              <a:solidFill>
                <a:schemeClr val="bg1">
                  <a:lumMod val="50000"/>
                </a:schemeClr>
              </a:solidFill>
              <a:latin typeface="+mj-lt"/>
              <a:cs typeface="Georgia"/>
            </a:rPr>
            <a:t>s</a:t>
          </a:r>
          <a:r>
            <a:rPr lang="es-ES" sz="1600" kern="1200" spc="-45" dirty="0">
              <a:solidFill>
                <a:schemeClr val="bg1">
                  <a:lumMod val="50000"/>
                </a:schemeClr>
              </a:solidFill>
              <a:latin typeface="+mj-lt"/>
              <a:cs typeface="Georgia"/>
            </a:rPr>
            <a:t> </a:t>
          </a:r>
          <a:r>
            <a:rPr lang="es-ES" sz="1600" kern="1200" spc="-68" dirty="0">
              <a:solidFill>
                <a:schemeClr val="bg1">
                  <a:lumMod val="50000"/>
                </a:schemeClr>
              </a:solidFill>
              <a:latin typeface="+mj-lt"/>
              <a:cs typeface="Georgia"/>
            </a:rPr>
            <a:t>p</a:t>
          </a:r>
          <a:r>
            <a:rPr lang="es-ES" sz="1600" kern="1200" spc="-82" dirty="0">
              <a:solidFill>
                <a:schemeClr val="bg1">
                  <a:lumMod val="50000"/>
                </a:schemeClr>
              </a:solidFill>
              <a:latin typeface="+mj-lt"/>
              <a:cs typeface="Georgia"/>
            </a:rPr>
            <a:t>r</a:t>
          </a:r>
          <a:r>
            <a:rPr lang="es-ES" sz="1600" kern="1200" spc="-68" dirty="0">
              <a:solidFill>
                <a:schemeClr val="bg1">
                  <a:lumMod val="50000"/>
                </a:schemeClr>
              </a:solidFill>
              <a:latin typeface="+mj-lt"/>
              <a:cs typeface="Georgia"/>
            </a:rPr>
            <a:t>ó</a:t>
          </a:r>
          <a:r>
            <a:rPr lang="es-ES" sz="1600" kern="1200" spc="-95" dirty="0">
              <a:solidFill>
                <a:schemeClr val="bg1">
                  <a:lumMod val="50000"/>
                </a:schemeClr>
              </a:solidFill>
              <a:latin typeface="+mj-lt"/>
              <a:cs typeface="Georgia"/>
            </a:rPr>
            <a:t>x</a:t>
          </a:r>
          <a:r>
            <a:rPr lang="es-ES" sz="1600" kern="1200" spc="-41" dirty="0">
              <a:solidFill>
                <a:schemeClr val="bg1">
                  <a:lumMod val="50000"/>
                </a:schemeClr>
              </a:solidFill>
              <a:latin typeface="+mj-lt"/>
              <a:cs typeface="Georgia"/>
            </a:rPr>
            <a:t>i</a:t>
          </a:r>
          <a:r>
            <a:rPr lang="es-ES" sz="1600" kern="1200" spc="-131" dirty="0">
              <a:solidFill>
                <a:schemeClr val="bg1">
                  <a:lumMod val="50000"/>
                </a:schemeClr>
              </a:solidFill>
              <a:latin typeface="+mj-lt"/>
              <a:cs typeface="Georgia"/>
            </a:rPr>
            <a:t>m</a:t>
          </a:r>
          <a:r>
            <a:rPr lang="es-ES" sz="1600" kern="1200" spc="-68" dirty="0">
              <a:solidFill>
                <a:schemeClr val="bg1">
                  <a:lumMod val="50000"/>
                </a:schemeClr>
              </a:solidFill>
              <a:latin typeface="+mj-lt"/>
              <a:cs typeface="Georgia"/>
            </a:rPr>
            <a:t>o</a:t>
          </a:r>
          <a:r>
            <a:rPr lang="es-ES" sz="1600" kern="1200" spc="-59" dirty="0">
              <a:solidFill>
                <a:schemeClr val="bg1">
                  <a:lumMod val="50000"/>
                </a:schemeClr>
              </a:solidFill>
              <a:latin typeface="+mj-lt"/>
              <a:cs typeface="Georgia"/>
            </a:rPr>
            <a:t>s</a:t>
          </a:r>
          <a:r>
            <a:rPr lang="es-ES" sz="1600" kern="1200" spc="-68" dirty="0">
              <a:solidFill>
                <a:schemeClr val="bg1">
                  <a:lumMod val="50000"/>
                </a:schemeClr>
              </a:solidFill>
              <a:latin typeface="+mj-lt"/>
              <a:cs typeface="Georgia"/>
            </a:rPr>
            <a:t> </a:t>
          </a:r>
          <a:r>
            <a:rPr lang="es-ES" sz="1600" kern="1200" spc="-86" dirty="0">
              <a:solidFill>
                <a:schemeClr val="bg1">
                  <a:lumMod val="50000"/>
                </a:schemeClr>
              </a:solidFill>
              <a:latin typeface="+mj-lt"/>
              <a:cs typeface="Georgia"/>
            </a:rPr>
            <a:t>d</a:t>
          </a:r>
          <a:r>
            <a:rPr lang="es-ES" sz="1600" kern="1200" spc="-77" dirty="0">
              <a:solidFill>
                <a:schemeClr val="bg1">
                  <a:lumMod val="50000"/>
                </a:schemeClr>
              </a:solidFill>
              <a:latin typeface="+mj-lt"/>
              <a:cs typeface="Georgia"/>
            </a:rPr>
            <a:t>o</a:t>
          </a:r>
          <a:r>
            <a:rPr lang="es-ES" sz="1600" kern="1200" spc="-59" dirty="0">
              <a:solidFill>
                <a:schemeClr val="bg1">
                  <a:lumMod val="50000"/>
                </a:schemeClr>
              </a:solidFill>
              <a:latin typeface="+mj-lt"/>
              <a:cs typeface="Georgia"/>
            </a:rPr>
            <a:t>s</a:t>
          </a:r>
          <a:r>
            <a:rPr lang="es-ES" sz="1600" kern="1200" spc="-54" dirty="0">
              <a:solidFill>
                <a:schemeClr val="bg1">
                  <a:lumMod val="50000"/>
                </a:schemeClr>
              </a:solidFill>
              <a:latin typeface="+mj-lt"/>
              <a:cs typeface="Georgia"/>
            </a:rPr>
            <a:t> a  </a:t>
          </a:r>
          <a:r>
            <a:rPr lang="es-ES" sz="1600" kern="1200" spc="-59" dirty="0">
              <a:solidFill>
                <a:schemeClr val="bg1">
                  <a:lumMod val="50000"/>
                </a:schemeClr>
              </a:solidFill>
              <a:latin typeface="+mj-lt"/>
              <a:cs typeface="Georgia"/>
            </a:rPr>
            <a:t>c</a:t>
          </a:r>
          <a:r>
            <a:rPr lang="es-ES" sz="1600" kern="1200" spc="-50" dirty="0">
              <a:solidFill>
                <a:schemeClr val="bg1">
                  <a:lumMod val="50000"/>
                </a:schemeClr>
              </a:solidFill>
              <a:latin typeface="+mj-lt"/>
              <a:cs typeface="Georgia"/>
            </a:rPr>
            <a:t>i</a:t>
          </a:r>
          <a:r>
            <a:rPr lang="es-ES" sz="1600" kern="1200" spc="-91" dirty="0">
              <a:solidFill>
                <a:schemeClr val="bg1">
                  <a:lumMod val="50000"/>
                </a:schemeClr>
              </a:solidFill>
              <a:latin typeface="+mj-lt"/>
              <a:cs typeface="Georgia"/>
            </a:rPr>
            <a:t>n</a:t>
          </a:r>
          <a:r>
            <a:rPr lang="es-ES" sz="1600" kern="1200" spc="-59" dirty="0">
              <a:solidFill>
                <a:schemeClr val="bg1">
                  <a:lumMod val="50000"/>
                </a:schemeClr>
              </a:solidFill>
              <a:latin typeface="+mj-lt"/>
              <a:cs typeface="Georgia"/>
            </a:rPr>
            <a:t>c</a:t>
          </a:r>
          <a:r>
            <a:rPr lang="es-ES" sz="1600" kern="1200" spc="-73" dirty="0">
              <a:solidFill>
                <a:schemeClr val="bg1">
                  <a:lumMod val="50000"/>
                </a:schemeClr>
              </a:solidFill>
              <a:latin typeface="+mj-lt"/>
              <a:cs typeface="Georgia"/>
            </a:rPr>
            <a:t>o</a:t>
          </a:r>
          <a:r>
            <a:rPr lang="es-ES" sz="1600" kern="1200" spc="-41" dirty="0">
              <a:solidFill>
                <a:schemeClr val="bg1">
                  <a:lumMod val="50000"/>
                </a:schemeClr>
              </a:solidFill>
              <a:latin typeface="+mj-lt"/>
              <a:cs typeface="Georgia"/>
            </a:rPr>
            <a:t> </a:t>
          </a:r>
          <a:r>
            <a:rPr lang="es-ES" sz="1600" kern="1200" spc="-95" dirty="0">
              <a:solidFill>
                <a:schemeClr val="bg1">
                  <a:lumMod val="50000"/>
                </a:schemeClr>
              </a:solidFill>
              <a:latin typeface="+mj-lt"/>
              <a:cs typeface="Georgia"/>
            </a:rPr>
            <a:t>a</a:t>
          </a:r>
          <a:r>
            <a:rPr lang="es-ES" sz="1600" kern="1200" spc="-91" dirty="0">
              <a:solidFill>
                <a:schemeClr val="bg1">
                  <a:lumMod val="50000"/>
                </a:schemeClr>
              </a:solidFill>
              <a:latin typeface="+mj-lt"/>
              <a:cs typeface="Georgia"/>
            </a:rPr>
            <a:t>ñ</a:t>
          </a:r>
          <a:r>
            <a:rPr lang="es-ES" sz="1600" kern="1200" spc="-68" dirty="0">
              <a:solidFill>
                <a:schemeClr val="bg1">
                  <a:lumMod val="50000"/>
                </a:schemeClr>
              </a:solidFill>
              <a:latin typeface="+mj-lt"/>
              <a:cs typeface="Georgia"/>
            </a:rPr>
            <a:t>o</a:t>
          </a:r>
          <a:r>
            <a:rPr lang="es-ES" sz="1600" kern="1200" spc="-59" dirty="0">
              <a:solidFill>
                <a:schemeClr val="bg1">
                  <a:lumMod val="50000"/>
                </a:schemeClr>
              </a:solidFill>
              <a:latin typeface="+mj-lt"/>
              <a:cs typeface="Georgia"/>
            </a:rPr>
            <a:t>s</a:t>
          </a:r>
          <a:r>
            <a:rPr lang="es-ES" sz="1600" kern="1200" spc="-77" dirty="0">
              <a:solidFill>
                <a:schemeClr val="bg1">
                  <a:lumMod val="50000"/>
                </a:schemeClr>
              </a:solidFill>
              <a:latin typeface="+mj-lt"/>
              <a:cs typeface="Georgia"/>
            </a:rPr>
            <a:t>?</a:t>
          </a:r>
          <a:endParaRPr lang="es-ES" sz="1600" kern="1200" dirty="0">
            <a:solidFill>
              <a:schemeClr val="bg1">
                <a:lumMod val="50000"/>
              </a:schemeClr>
            </a:solidFill>
            <a:latin typeface="+mj-lt"/>
            <a:cs typeface="Georgia"/>
          </a:endParaRPr>
        </a:p>
        <a:p>
          <a:pPr marL="0" lvl="0" indent="0" algn="ctr" defTabSz="711200">
            <a:lnSpc>
              <a:spcPct val="90000"/>
            </a:lnSpc>
            <a:spcBef>
              <a:spcPct val="0"/>
            </a:spcBef>
            <a:spcAft>
              <a:spcPct val="35000"/>
            </a:spcAft>
            <a:buNone/>
          </a:pPr>
          <a:r>
            <a:rPr lang="es-ES" sz="1600" kern="1200" spc="-77" dirty="0">
              <a:solidFill>
                <a:schemeClr val="bg1">
                  <a:lumMod val="50000"/>
                </a:schemeClr>
              </a:solidFill>
              <a:latin typeface="+mj-lt"/>
              <a:cs typeface="Georgia"/>
            </a:rPr>
            <a:t>¿</a:t>
          </a:r>
          <a:r>
            <a:rPr lang="es-ES" sz="1600" kern="1200" spc="-54" dirty="0">
              <a:solidFill>
                <a:schemeClr val="bg1">
                  <a:lumMod val="50000"/>
                </a:schemeClr>
              </a:solidFill>
              <a:latin typeface="+mj-lt"/>
              <a:cs typeface="Georgia"/>
            </a:rPr>
            <a:t>C</a:t>
          </a:r>
          <a:r>
            <a:rPr lang="es-ES" sz="1600" kern="1200" spc="-73" dirty="0">
              <a:solidFill>
                <a:schemeClr val="bg1">
                  <a:lumMod val="50000"/>
                </a:schemeClr>
              </a:solidFill>
              <a:latin typeface="+mj-lt"/>
              <a:cs typeface="Georgia"/>
            </a:rPr>
            <a:t>u</a:t>
          </a:r>
          <a:r>
            <a:rPr lang="es-ES" sz="1600" kern="1200" spc="-86" dirty="0">
              <a:solidFill>
                <a:schemeClr val="bg1">
                  <a:lumMod val="50000"/>
                </a:schemeClr>
              </a:solidFill>
              <a:latin typeface="+mj-lt"/>
              <a:cs typeface="Georgia"/>
            </a:rPr>
            <a:t>á</a:t>
          </a:r>
          <a:r>
            <a:rPr lang="es-ES" sz="1600" kern="1200" spc="-91" dirty="0">
              <a:solidFill>
                <a:schemeClr val="bg1">
                  <a:lumMod val="50000"/>
                </a:schemeClr>
              </a:solidFill>
              <a:latin typeface="+mj-lt"/>
              <a:cs typeface="Georgia"/>
            </a:rPr>
            <a:t>n</a:t>
          </a:r>
          <a:r>
            <a:rPr lang="es-ES" sz="1600" kern="1200" spc="-68" dirty="0">
              <a:solidFill>
                <a:schemeClr val="bg1">
                  <a:lumMod val="50000"/>
                </a:schemeClr>
              </a:solidFill>
              <a:latin typeface="+mj-lt"/>
              <a:cs typeface="Georgia"/>
            </a:rPr>
            <a:t>t</a:t>
          </a:r>
          <a:r>
            <a:rPr lang="es-ES" sz="1600" kern="1200" spc="-95" dirty="0">
              <a:solidFill>
                <a:schemeClr val="bg1">
                  <a:lumMod val="50000"/>
                </a:schemeClr>
              </a:solidFill>
              <a:latin typeface="+mj-lt"/>
              <a:cs typeface="Georgia"/>
            </a:rPr>
            <a:t>a</a:t>
          </a:r>
          <a:r>
            <a:rPr lang="es-ES" sz="1600" kern="1200" spc="-59" dirty="0">
              <a:solidFill>
                <a:schemeClr val="bg1">
                  <a:lumMod val="50000"/>
                </a:schemeClr>
              </a:solidFill>
              <a:latin typeface="+mj-lt"/>
              <a:cs typeface="Georgia"/>
            </a:rPr>
            <a:t>s</a:t>
          </a:r>
          <a:r>
            <a:rPr lang="es-ES" sz="1600" kern="1200" spc="-32" dirty="0">
              <a:solidFill>
                <a:schemeClr val="bg1">
                  <a:lumMod val="50000"/>
                </a:schemeClr>
              </a:solidFill>
              <a:latin typeface="+mj-lt"/>
              <a:cs typeface="Georgia"/>
            </a:rPr>
            <a:t> </a:t>
          </a:r>
          <a:r>
            <a:rPr lang="es-ES" sz="1600" kern="1200" spc="-95" dirty="0">
              <a:solidFill>
                <a:schemeClr val="bg1">
                  <a:lumMod val="50000"/>
                </a:schemeClr>
              </a:solidFill>
              <a:latin typeface="+mj-lt"/>
              <a:cs typeface="Georgia"/>
            </a:rPr>
            <a:t>e</a:t>
          </a:r>
          <a:r>
            <a:rPr lang="es-ES" sz="1600" kern="1200" spc="-45" dirty="0">
              <a:solidFill>
                <a:schemeClr val="bg1">
                  <a:lumMod val="50000"/>
                </a:schemeClr>
              </a:solidFill>
              <a:latin typeface="+mj-lt"/>
              <a:cs typeface="Georgia"/>
            </a:rPr>
            <a:t>s</a:t>
          </a:r>
          <a:r>
            <a:rPr lang="es-ES" sz="1600" kern="1200" spc="-68" dirty="0">
              <a:solidFill>
                <a:schemeClr val="bg1">
                  <a:lumMod val="50000"/>
                </a:schemeClr>
              </a:solidFill>
              <a:latin typeface="+mj-lt"/>
              <a:cs typeface="Georgia"/>
            </a:rPr>
            <a:t>t</a:t>
          </a:r>
          <a:r>
            <a:rPr lang="es-ES" sz="1600" kern="1200" spc="-95" dirty="0">
              <a:solidFill>
                <a:schemeClr val="bg1">
                  <a:lumMod val="50000"/>
                </a:schemeClr>
              </a:solidFill>
              <a:latin typeface="+mj-lt"/>
              <a:cs typeface="Georgia"/>
            </a:rPr>
            <a:t>á</a:t>
          </a:r>
          <a:r>
            <a:rPr lang="es-ES" sz="1600" kern="1200" spc="-86" dirty="0">
              <a:solidFill>
                <a:schemeClr val="bg1">
                  <a:lumMod val="50000"/>
                </a:schemeClr>
              </a:solidFill>
              <a:latin typeface="+mj-lt"/>
              <a:cs typeface="Georgia"/>
            </a:rPr>
            <a:t>n</a:t>
          </a:r>
          <a:r>
            <a:rPr lang="es-ES" sz="1600" kern="1200" spc="-50" dirty="0">
              <a:solidFill>
                <a:schemeClr val="bg1">
                  <a:lumMod val="50000"/>
                </a:schemeClr>
              </a:solidFill>
              <a:latin typeface="+mj-lt"/>
              <a:cs typeface="Georgia"/>
            </a:rPr>
            <a:t> </a:t>
          </a:r>
          <a:r>
            <a:rPr lang="es-ES" sz="1600" kern="1200" spc="-82" dirty="0">
              <a:solidFill>
                <a:schemeClr val="bg1">
                  <a:lumMod val="50000"/>
                </a:schemeClr>
              </a:solidFill>
              <a:latin typeface="+mj-lt"/>
              <a:cs typeface="Georgia"/>
            </a:rPr>
            <a:t>e</a:t>
          </a:r>
          <a:r>
            <a:rPr lang="es-ES" sz="1600" kern="1200" spc="-50" dirty="0">
              <a:solidFill>
                <a:schemeClr val="bg1">
                  <a:lumMod val="50000"/>
                </a:schemeClr>
              </a:solidFill>
              <a:latin typeface="+mj-lt"/>
              <a:cs typeface="Georgia"/>
            </a:rPr>
            <a:t>n  </a:t>
          </a:r>
          <a:r>
            <a:rPr lang="es-ES" sz="1600" kern="1200" spc="-45" dirty="0">
              <a:solidFill>
                <a:schemeClr val="bg1">
                  <a:lumMod val="50000"/>
                </a:schemeClr>
              </a:solidFill>
              <a:latin typeface="+mj-lt"/>
              <a:cs typeface="Georgia"/>
            </a:rPr>
            <a:t>l</a:t>
          </a:r>
          <a:r>
            <a:rPr lang="es-ES" sz="1600" kern="1200" spc="-77" dirty="0">
              <a:solidFill>
                <a:schemeClr val="bg1">
                  <a:lumMod val="50000"/>
                </a:schemeClr>
              </a:solidFill>
              <a:latin typeface="+mj-lt"/>
              <a:cs typeface="Georgia"/>
            </a:rPr>
            <a:t>o</a:t>
          </a:r>
          <a:r>
            <a:rPr lang="es-ES" sz="1600" kern="1200" spc="-59" dirty="0">
              <a:solidFill>
                <a:schemeClr val="bg1">
                  <a:lumMod val="50000"/>
                </a:schemeClr>
              </a:solidFill>
              <a:latin typeface="+mj-lt"/>
              <a:cs typeface="Georgia"/>
            </a:rPr>
            <a:t>s</a:t>
          </a:r>
          <a:r>
            <a:rPr lang="es-ES" sz="1600" kern="1200" spc="-45" dirty="0">
              <a:solidFill>
                <a:schemeClr val="bg1">
                  <a:lumMod val="50000"/>
                </a:schemeClr>
              </a:solidFill>
              <a:latin typeface="+mj-lt"/>
              <a:cs typeface="Georgia"/>
            </a:rPr>
            <a:t> </a:t>
          </a:r>
          <a:r>
            <a:rPr lang="es-ES" sz="1600" kern="1200" spc="-68" dirty="0">
              <a:solidFill>
                <a:schemeClr val="bg1">
                  <a:lumMod val="50000"/>
                </a:schemeClr>
              </a:solidFill>
              <a:latin typeface="+mj-lt"/>
              <a:cs typeface="Georgia"/>
            </a:rPr>
            <a:t>p</a:t>
          </a:r>
          <a:r>
            <a:rPr lang="es-ES" sz="1600" kern="1200" spc="-82" dirty="0">
              <a:solidFill>
                <a:schemeClr val="bg1">
                  <a:lumMod val="50000"/>
                </a:schemeClr>
              </a:solidFill>
              <a:latin typeface="+mj-lt"/>
              <a:cs typeface="Georgia"/>
            </a:rPr>
            <a:t>r</a:t>
          </a:r>
          <a:r>
            <a:rPr lang="es-ES" sz="1600" kern="1200" spc="-68" dirty="0">
              <a:solidFill>
                <a:schemeClr val="bg1">
                  <a:lumMod val="50000"/>
                </a:schemeClr>
              </a:solidFill>
              <a:latin typeface="+mj-lt"/>
              <a:cs typeface="Georgia"/>
            </a:rPr>
            <a:t>o</a:t>
          </a:r>
          <a:r>
            <a:rPr lang="es-ES" sz="1600" kern="1200" spc="-59" dirty="0">
              <a:solidFill>
                <a:schemeClr val="bg1">
                  <a:lumMod val="50000"/>
                </a:schemeClr>
              </a:solidFill>
              <a:latin typeface="+mj-lt"/>
              <a:cs typeface="Georgia"/>
            </a:rPr>
            <a:t>c</a:t>
          </a:r>
          <a:r>
            <a:rPr lang="es-ES" sz="1600" kern="1200" spc="-82" dirty="0">
              <a:solidFill>
                <a:schemeClr val="bg1">
                  <a:lumMod val="50000"/>
                </a:schemeClr>
              </a:solidFill>
              <a:latin typeface="+mj-lt"/>
              <a:cs typeface="Georgia"/>
            </a:rPr>
            <a:t>e</a:t>
          </a:r>
          <a:r>
            <a:rPr lang="es-ES" sz="1600" kern="1200" spc="-59" dirty="0">
              <a:solidFill>
                <a:schemeClr val="bg1">
                  <a:lumMod val="50000"/>
                </a:schemeClr>
              </a:solidFill>
              <a:latin typeface="+mj-lt"/>
              <a:cs typeface="Georgia"/>
            </a:rPr>
            <a:t>s</a:t>
          </a:r>
          <a:r>
            <a:rPr lang="es-ES" sz="1600" kern="1200" spc="-77" dirty="0">
              <a:solidFill>
                <a:schemeClr val="bg1">
                  <a:lumMod val="50000"/>
                </a:schemeClr>
              </a:solidFill>
              <a:latin typeface="+mj-lt"/>
              <a:cs typeface="Georgia"/>
            </a:rPr>
            <a:t>o</a:t>
          </a:r>
          <a:r>
            <a:rPr lang="es-ES" sz="1600" kern="1200" spc="-59" dirty="0">
              <a:solidFill>
                <a:schemeClr val="bg1">
                  <a:lumMod val="50000"/>
                </a:schemeClr>
              </a:solidFill>
              <a:latin typeface="+mj-lt"/>
              <a:cs typeface="Georgia"/>
            </a:rPr>
            <a:t>s</a:t>
          </a:r>
          <a:r>
            <a:rPr lang="es-ES" sz="1600" kern="1200" spc="-54" dirty="0">
              <a:solidFill>
                <a:schemeClr val="bg1">
                  <a:lumMod val="50000"/>
                </a:schemeClr>
              </a:solidFill>
              <a:latin typeface="+mj-lt"/>
              <a:cs typeface="Georgia"/>
            </a:rPr>
            <a:t> </a:t>
          </a:r>
          <a:r>
            <a:rPr lang="es-ES" sz="1600" kern="1200" spc="-59" dirty="0">
              <a:solidFill>
                <a:schemeClr val="bg1">
                  <a:lumMod val="50000"/>
                </a:schemeClr>
              </a:solidFill>
              <a:latin typeface="+mj-lt"/>
              <a:cs typeface="Georgia"/>
            </a:rPr>
            <a:t>c</a:t>
          </a:r>
          <a:r>
            <a:rPr lang="es-ES" sz="1600" kern="1200" spc="-45" dirty="0">
              <a:solidFill>
                <a:schemeClr val="bg1">
                  <a:lumMod val="50000"/>
                </a:schemeClr>
              </a:solidFill>
              <a:latin typeface="+mj-lt"/>
              <a:cs typeface="Georgia"/>
            </a:rPr>
            <a:t>l</a:t>
          </a:r>
          <a:r>
            <a:rPr lang="es-ES" sz="1600" kern="1200" spc="-86" dirty="0">
              <a:solidFill>
                <a:schemeClr val="bg1">
                  <a:lumMod val="50000"/>
                </a:schemeClr>
              </a:solidFill>
              <a:latin typeface="+mj-lt"/>
              <a:cs typeface="Georgia"/>
            </a:rPr>
            <a:t>a</a:t>
          </a:r>
          <a:r>
            <a:rPr lang="es-ES" sz="1600" kern="1200" spc="-73" dirty="0">
              <a:solidFill>
                <a:schemeClr val="bg1">
                  <a:lumMod val="50000"/>
                </a:schemeClr>
              </a:solidFill>
              <a:latin typeface="+mj-lt"/>
              <a:cs typeface="Georgia"/>
            </a:rPr>
            <a:t>v</a:t>
          </a:r>
          <a:r>
            <a:rPr lang="es-ES" sz="1600" kern="1200" spc="-54" dirty="0">
              <a:solidFill>
                <a:schemeClr val="bg1">
                  <a:lumMod val="50000"/>
                </a:schemeClr>
              </a:solidFill>
              <a:latin typeface="+mj-lt"/>
              <a:cs typeface="Georgia"/>
            </a:rPr>
            <a:t>e  </a:t>
          </a:r>
          <a:r>
            <a:rPr lang="es-ES" sz="1600" kern="1200" spc="-86" dirty="0">
              <a:solidFill>
                <a:schemeClr val="bg1">
                  <a:lumMod val="50000"/>
                </a:schemeClr>
              </a:solidFill>
              <a:latin typeface="+mj-lt"/>
              <a:cs typeface="Georgia"/>
            </a:rPr>
            <a:t>d</a:t>
          </a:r>
          <a:r>
            <a:rPr lang="es-ES" sz="1600" kern="1200" spc="-77" dirty="0">
              <a:solidFill>
                <a:schemeClr val="bg1">
                  <a:lumMod val="50000"/>
                </a:schemeClr>
              </a:solidFill>
              <a:latin typeface="+mj-lt"/>
              <a:cs typeface="Georgia"/>
            </a:rPr>
            <a:t>e</a:t>
          </a:r>
          <a:r>
            <a:rPr lang="es-ES" sz="1600" kern="1200" spc="-50" dirty="0">
              <a:solidFill>
                <a:schemeClr val="bg1">
                  <a:lumMod val="50000"/>
                </a:schemeClr>
              </a:solidFill>
              <a:latin typeface="+mj-lt"/>
              <a:cs typeface="Georgia"/>
            </a:rPr>
            <a:t> </a:t>
          </a:r>
          <a:r>
            <a:rPr lang="es-ES" sz="1600" kern="1200" spc="-54" dirty="0">
              <a:solidFill>
                <a:schemeClr val="bg1">
                  <a:lumMod val="50000"/>
                </a:schemeClr>
              </a:solidFill>
              <a:latin typeface="+mj-lt"/>
              <a:cs typeface="Georgia"/>
            </a:rPr>
            <a:t>l</a:t>
          </a:r>
          <a:r>
            <a:rPr lang="es-ES" sz="1600" kern="1200" spc="-82" dirty="0">
              <a:solidFill>
                <a:schemeClr val="bg1">
                  <a:lumMod val="50000"/>
                </a:schemeClr>
              </a:solidFill>
              <a:latin typeface="+mj-lt"/>
              <a:cs typeface="Georgia"/>
            </a:rPr>
            <a:t>a</a:t>
          </a:r>
          <a:r>
            <a:rPr lang="es-ES" sz="1600" kern="1200" spc="-36" dirty="0">
              <a:solidFill>
                <a:schemeClr val="bg1">
                  <a:lumMod val="50000"/>
                </a:schemeClr>
              </a:solidFill>
              <a:latin typeface="+mj-lt"/>
              <a:cs typeface="Georgia"/>
            </a:rPr>
            <a:t> </a:t>
          </a:r>
          <a:r>
            <a:rPr lang="es-ES" sz="1600" kern="1200" spc="-82" dirty="0">
              <a:solidFill>
                <a:schemeClr val="bg1">
                  <a:lumMod val="50000"/>
                </a:schemeClr>
              </a:solidFill>
              <a:latin typeface="+mj-lt"/>
              <a:cs typeface="Georgia"/>
            </a:rPr>
            <a:t>e</a:t>
          </a:r>
          <a:r>
            <a:rPr lang="es-ES" sz="1600" kern="1200" spc="-131" dirty="0">
              <a:solidFill>
                <a:schemeClr val="bg1">
                  <a:lumMod val="50000"/>
                </a:schemeClr>
              </a:solidFill>
              <a:latin typeface="+mj-lt"/>
              <a:cs typeface="Georgia"/>
            </a:rPr>
            <a:t>m</a:t>
          </a:r>
          <a:r>
            <a:rPr lang="es-ES" sz="1600" kern="1200" spc="-68" dirty="0">
              <a:solidFill>
                <a:schemeClr val="bg1">
                  <a:lumMod val="50000"/>
                </a:schemeClr>
              </a:solidFill>
              <a:latin typeface="+mj-lt"/>
              <a:cs typeface="Georgia"/>
            </a:rPr>
            <a:t>pr</a:t>
          </a:r>
          <a:r>
            <a:rPr lang="es-ES" sz="1600" kern="1200" spc="-82" dirty="0">
              <a:solidFill>
                <a:schemeClr val="bg1">
                  <a:lumMod val="50000"/>
                </a:schemeClr>
              </a:solidFill>
              <a:latin typeface="+mj-lt"/>
              <a:cs typeface="Georgia"/>
            </a:rPr>
            <a:t>e</a:t>
          </a:r>
          <a:r>
            <a:rPr lang="es-ES" sz="1600" kern="1200" spc="-59" dirty="0">
              <a:solidFill>
                <a:schemeClr val="bg1">
                  <a:lumMod val="50000"/>
                </a:schemeClr>
              </a:solidFill>
              <a:latin typeface="+mj-lt"/>
              <a:cs typeface="Georgia"/>
            </a:rPr>
            <a:t>s</a:t>
          </a:r>
          <a:r>
            <a:rPr lang="es-ES" sz="1600" kern="1200" spc="-86" dirty="0">
              <a:solidFill>
                <a:schemeClr val="bg1">
                  <a:lumMod val="50000"/>
                </a:schemeClr>
              </a:solidFill>
              <a:latin typeface="+mj-lt"/>
              <a:cs typeface="Georgia"/>
            </a:rPr>
            <a:t>a</a:t>
          </a:r>
          <a:r>
            <a:rPr lang="es-ES" sz="1600" kern="1200" spc="-77" dirty="0">
              <a:solidFill>
                <a:schemeClr val="bg1">
                  <a:lumMod val="50000"/>
                </a:schemeClr>
              </a:solidFill>
              <a:latin typeface="+mj-lt"/>
              <a:cs typeface="Georgia"/>
            </a:rPr>
            <a:t>?</a:t>
          </a:r>
          <a:endParaRPr lang="es-ES" sz="1600" kern="1200" dirty="0">
            <a:solidFill>
              <a:schemeClr val="bg1">
                <a:lumMod val="50000"/>
              </a:schemeClr>
            </a:solidFill>
            <a:latin typeface="+mj-lt"/>
          </a:endParaRPr>
        </a:p>
      </dsp:txBody>
      <dsp:txXfrm>
        <a:off x="4894722" y="41859"/>
        <a:ext cx="3123041" cy="1294909"/>
      </dsp:txXfrm>
    </dsp:sp>
    <dsp:sp modelId="{9C62C28C-F014-4C90-8E36-9D710EF60077}">
      <dsp:nvSpPr>
        <dsp:cNvPr id="0" name=""/>
        <dsp:cNvSpPr/>
      </dsp:nvSpPr>
      <dsp:spPr>
        <a:xfrm rot="5403867">
          <a:off x="6211967" y="1537529"/>
          <a:ext cx="486004" cy="568533"/>
        </a:xfrm>
        <a:prstGeom prst="rightArrow">
          <a:avLst>
            <a:gd name="adj1" fmla="val 60000"/>
            <a:gd name="adj2" fmla="val 50000"/>
          </a:avLst>
        </a:prstGeom>
        <a:solidFill>
          <a:schemeClr val="bg1">
            <a:lumMod val="75000"/>
          </a:schemeClr>
        </a:solidFill>
        <a:ln>
          <a:noFill/>
        </a:ln>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s-ES" sz="2500" kern="1200"/>
        </a:p>
      </dsp:txBody>
      <dsp:txXfrm rot="-5400000">
        <a:off x="6284492" y="1578794"/>
        <a:ext cx="341119" cy="340203"/>
      </dsp:txXfrm>
    </dsp:sp>
    <dsp:sp modelId="{6CA9A1DA-7A8E-4A01-A337-824DB6EEC877}">
      <dsp:nvSpPr>
        <dsp:cNvPr id="0" name=""/>
        <dsp:cNvSpPr/>
      </dsp:nvSpPr>
      <dsp:spPr>
        <a:xfrm>
          <a:off x="4849277" y="2294045"/>
          <a:ext cx="3208773" cy="1375483"/>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spc="-77" dirty="0">
              <a:solidFill>
                <a:schemeClr val="bg1">
                  <a:lumMod val="50000"/>
                </a:schemeClr>
              </a:solidFill>
              <a:latin typeface="+mj-lt"/>
              <a:cs typeface="Georgia"/>
            </a:rPr>
            <a:t>¿</a:t>
          </a:r>
          <a:r>
            <a:rPr lang="es-ES" sz="1600" kern="1200" spc="-54" dirty="0">
              <a:solidFill>
                <a:schemeClr val="bg1">
                  <a:lumMod val="50000"/>
                </a:schemeClr>
              </a:solidFill>
              <a:latin typeface="+mj-lt"/>
              <a:cs typeface="Georgia"/>
            </a:rPr>
            <a:t>C</a:t>
          </a:r>
          <a:r>
            <a:rPr lang="es-ES" sz="1600" kern="1200" spc="-77" dirty="0">
              <a:solidFill>
                <a:schemeClr val="bg1">
                  <a:lumMod val="50000"/>
                </a:schemeClr>
              </a:solidFill>
              <a:latin typeface="+mj-lt"/>
              <a:cs typeface="Georgia"/>
            </a:rPr>
            <a:t>ó</a:t>
          </a:r>
          <a:r>
            <a:rPr lang="es-ES" sz="1600" kern="1200" spc="-118" dirty="0">
              <a:solidFill>
                <a:schemeClr val="bg1">
                  <a:lumMod val="50000"/>
                </a:schemeClr>
              </a:solidFill>
              <a:latin typeface="+mj-lt"/>
              <a:cs typeface="Georgia"/>
            </a:rPr>
            <a:t>m</a:t>
          </a:r>
          <a:r>
            <a:rPr lang="es-ES" sz="1600" kern="1200" spc="-73" dirty="0">
              <a:solidFill>
                <a:schemeClr val="bg1">
                  <a:lumMod val="50000"/>
                </a:schemeClr>
              </a:solidFill>
              <a:latin typeface="+mj-lt"/>
              <a:cs typeface="Georgia"/>
            </a:rPr>
            <a:t>o</a:t>
          </a:r>
          <a:r>
            <a:rPr lang="es-ES" sz="1600" kern="1200" spc="-50" dirty="0">
              <a:solidFill>
                <a:schemeClr val="bg1">
                  <a:lumMod val="50000"/>
                </a:schemeClr>
              </a:solidFill>
              <a:latin typeface="+mj-lt"/>
              <a:cs typeface="Georgia"/>
            </a:rPr>
            <a:t> i</a:t>
          </a:r>
          <a:r>
            <a:rPr lang="es-ES" sz="1600" kern="1200" spc="-86" dirty="0">
              <a:solidFill>
                <a:schemeClr val="bg1">
                  <a:lumMod val="50000"/>
                </a:schemeClr>
              </a:solidFill>
              <a:latin typeface="+mj-lt"/>
              <a:cs typeface="Georgia"/>
            </a:rPr>
            <a:t>d</a:t>
          </a:r>
          <a:r>
            <a:rPr lang="es-ES" sz="1600" kern="1200" spc="-82" dirty="0">
              <a:solidFill>
                <a:schemeClr val="bg1">
                  <a:lumMod val="50000"/>
                </a:schemeClr>
              </a:solidFill>
              <a:latin typeface="+mj-lt"/>
              <a:cs typeface="Georgia"/>
            </a:rPr>
            <a:t>e</a:t>
          </a:r>
          <a:r>
            <a:rPr lang="es-ES" sz="1600" kern="1200" spc="-91" dirty="0">
              <a:solidFill>
                <a:schemeClr val="bg1">
                  <a:lumMod val="50000"/>
                </a:schemeClr>
              </a:solidFill>
              <a:latin typeface="+mj-lt"/>
              <a:cs typeface="Georgia"/>
            </a:rPr>
            <a:t>n</a:t>
          </a:r>
          <a:r>
            <a:rPr lang="es-ES" sz="1600" kern="1200" spc="-68" dirty="0">
              <a:solidFill>
                <a:schemeClr val="bg1">
                  <a:lumMod val="50000"/>
                </a:schemeClr>
              </a:solidFill>
              <a:latin typeface="+mj-lt"/>
              <a:cs typeface="Georgia"/>
            </a:rPr>
            <a:t>t</a:t>
          </a:r>
          <a:r>
            <a:rPr lang="es-ES" sz="1600" kern="1200" spc="-41" dirty="0">
              <a:solidFill>
                <a:schemeClr val="bg1">
                  <a:lumMod val="50000"/>
                </a:schemeClr>
              </a:solidFill>
              <a:latin typeface="+mj-lt"/>
              <a:cs typeface="Georgia"/>
            </a:rPr>
            <a:t>i</a:t>
          </a:r>
          <a:r>
            <a:rPr lang="es-ES" sz="1600" kern="1200" spc="-77" dirty="0">
              <a:solidFill>
                <a:schemeClr val="bg1">
                  <a:lumMod val="50000"/>
                </a:schemeClr>
              </a:solidFill>
              <a:latin typeface="+mj-lt"/>
              <a:cs typeface="Georgia"/>
            </a:rPr>
            <a:t>f</a:t>
          </a:r>
          <a:r>
            <a:rPr lang="es-ES" sz="1600" kern="1200" spc="-41" dirty="0">
              <a:solidFill>
                <a:schemeClr val="bg1">
                  <a:lumMod val="50000"/>
                </a:schemeClr>
              </a:solidFill>
              <a:latin typeface="+mj-lt"/>
              <a:cs typeface="Georgia"/>
            </a:rPr>
            <a:t>i</a:t>
          </a:r>
          <a:r>
            <a:rPr lang="es-ES" sz="1600" kern="1200" spc="-59" dirty="0">
              <a:solidFill>
                <a:schemeClr val="bg1">
                  <a:lumMod val="50000"/>
                </a:schemeClr>
              </a:solidFill>
              <a:latin typeface="+mj-lt"/>
              <a:cs typeface="Georgia"/>
            </a:rPr>
            <a:t>c</a:t>
          </a:r>
          <a:r>
            <a:rPr lang="es-ES" sz="1600" kern="1200" spc="-45" dirty="0">
              <a:solidFill>
                <a:schemeClr val="bg1">
                  <a:lumMod val="50000"/>
                </a:schemeClr>
              </a:solidFill>
              <a:latin typeface="+mj-lt"/>
              <a:cs typeface="Georgia"/>
            </a:rPr>
            <a:t>o  l</a:t>
          </a:r>
          <a:r>
            <a:rPr lang="es-ES" sz="1600" kern="1200" spc="-95" dirty="0">
              <a:solidFill>
                <a:schemeClr val="bg1">
                  <a:lumMod val="50000"/>
                </a:schemeClr>
              </a:solidFill>
              <a:latin typeface="+mj-lt"/>
              <a:cs typeface="Georgia"/>
            </a:rPr>
            <a:t>a</a:t>
          </a:r>
          <a:r>
            <a:rPr lang="es-ES" sz="1600" kern="1200" spc="-59" dirty="0">
              <a:solidFill>
                <a:schemeClr val="bg1">
                  <a:lumMod val="50000"/>
                </a:schemeClr>
              </a:solidFill>
              <a:latin typeface="+mj-lt"/>
              <a:cs typeface="Georgia"/>
            </a:rPr>
            <a:t>s</a:t>
          </a:r>
          <a:r>
            <a:rPr lang="es-ES" sz="1600" kern="1200" spc="-45" dirty="0">
              <a:solidFill>
                <a:schemeClr val="bg1">
                  <a:lumMod val="50000"/>
                </a:schemeClr>
              </a:solidFill>
              <a:latin typeface="+mj-lt"/>
              <a:cs typeface="Georgia"/>
            </a:rPr>
            <a:t> </a:t>
          </a:r>
          <a:r>
            <a:rPr lang="es-ES" sz="1600" kern="1200" spc="-68" dirty="0">
              <a:solidFill>
                <a:schemeClr val="bg1">
                  <a:lumMod val="50000"/>
                </a:schemeClr>
              </a:solidFill>
              <a:latin typeface="+mj-lt"/>
              <a:cs typeface="Georgia"/>
            </a:rPr>
            <a:t>p</a:t>
          </a:r>
          <a:r>
            <a:rPr lang="es-ES" sz="1600" kern="1200" spc="-82" dirty="0">
              <a:solidFill>
                <a:schemeClr val="bg1">
                  <a:lumMod val="50000"/>
                </a:schemeClr>
              </a:solidFill>
              <a:latin typeface="+mj-lt"/>
              <a:cs typeface="Georgia"/>
            </a:rPr>
            <a:t>e</a:t>
          </a:r>
          <a:r>
            <a:rPr lang="es-ES" sz="1600" kern="1200" spc="-68" dirty="0">
              <a:solidFill>
                <a:schemeClr val="bg1">
                  <a:lumMod val="50000"/>
                </a:schemeClr>
              </a:solidFill>
              <a:latin typeface="+mj-lt"/>
              <a:cs typeface="Georgia"/>
            </a:rPr>
            <a:t>r</a:t>
          </a:r>
          <a:r>
            <a:rPr lang="es-ES" sz="1600" kern="1200" spc="-59" dirty="0">
              <a:solidFill>
                <a:schemeClr val="bg1">
                  <a:lumMod val="50000"/>
                </a:schemeClr>
              </a:solidFill>
              <a:latin typeface="+mj-lt"/>
              <a:cs typeface="Georgia"/>
            </a:rPr>
            <a:t>s</a:t>
          </a:r>
          <a:r>
            <a:rPr lang="es-ES" sz="1600" kern="1200" spc="-77" dirty="0">
              <a:solidFill>
                <a:schemeClr val="bg1">
                  <a:lumMod val="50000"/>
                </a:schemeClr>
              </a:solidFill>
              <a:latin typeface="+mj-lt"/>
              <a:cs typeface="Georgia"/>
            </a:rPr>
            <a:t>o</a:t>
          </a:r>
          <a:r>
            <a:rPr lang="es-ES" sz="1600" kern="1200" spc="-91" dirty="0">
              <a:solidFill>
                <a:schemeClr val="bg1">
                  <a:lumMod val="50000"/>
                </a:schemeClr>
              </a:solidFill>
              <a:latin typeface="+mj-lt"/>
              <a:cs typeface="Georgia"/>
            </a:rPr>
            <a:t>n</a:t>
          </a:r>
          <a:r>
            <a:rPr lang="es-ES" sz="1600" kern="1200" spc="-86" dirty="0">
              <a:solidFill>
                <a:schemeClr val="bg1">
                  <a:lumMod val="50000"/>
                </a:schemeClr>
              </a:solidFill>
              <a:latin typeface="+mj-lt"/>
              <a:cs typeface="Georgia"/>
            </a:rPr>
            <a:t>a</a:t>
          </a:r>
          <a:r>
            <a:rPr lang="es-ES" sz="1600" kern="1200" spc="-41" dirty="0">
              <a:solidFill>
                <a:schemeClr val="bg1">
                  <a:lumMod val="50000"/>
                </a:schemeClr>
              </a:solidFill>
              <a:latin typeface="+mj-lt"/>
              <a:cs typeface="Georgia"/>
            </a:rPr>
            <a:t>s  </a:t>
          </a:r>
          <a:r>
            <a:rPr lang="es-ES" sz="1600" kern="1200" spc="-77" dirty="0">
              <a:solidFill>
                <a:schemeClr val="bg1">
                  <a:lumMod val="50000"/>
                </a:schemeClr>
              </a:solidFill>
              <a:latin typeface="+mj-lt"/>
              <a:cs typeface="Georgia"/>
            </a:rPr>
            <a:t>candidatas </a:t>
          </a:r>
          <a:r>
            <a:rPr lang="es-ES" sz="1600" kern="1200" spc="-73" dirty="0">
              <a:solidFill>
                <a:schemeClr val="bg1">
                  <a:lumMod val="50000"/>
                </a:schemeClr>
              </a:solidFill>
              <a:latin typeface="+mj-lt"/>
              <a:cs typeface="Georgia"/>
            </a:rPr>
            <a:t> </a:t>
          </a:r>
          <a:r>
            <a:rPr lang="es-ES" sz="1600" kern="1200" spc="-50" dirty="0">
              <a:solidFill>
                <a:schemeClr val="bg1">
                  <a:lumMod val="50000"/>
                </a:schemeClr>
              </a:solidFill>
              <a:latin typeface="+mj-lt"/>
              <a:cs typeface="Georgia"/>
            </a:rPr>
            <a:t>i</a:t>
          </a:r>
          <a:r>
            <a:rPr lang="es-ES" sz="1600" kern="1200" spc="-91" dirty="0">
              <a:solidFill>
                <a:schemeClr val="bg1">
                  <a:lumMod val="50000"/>
                </a:schemeClr>
              </a:solidFill>
              <a:latin typeface="+mj-lt"/>
              <a:cs typeface="Georgia"/>
            </a:rPr>
            <a:t>n</a:t>
          </a:r>
          <a:r>
            <a:rPr lang="es-ES" sz="1600" kern="1200" spc="-68" dirty="0">
              <a:solidFill>
                <a:schemeClr val="bg1">
                  <a:lumMod val="50000"/>
                </a:schemeClr>
              </a:solidFill>
              <a:latin typeface="+mj-lt"/>
              <a:cs typeface="Georgia"/>
            </a:rPr>
            <a:t>t</a:t>
          </a:r>
          <a:r>
            <a:rPr lang="es-ES" sz="1600" kern="1200" spc="-82" dirty="0">
              <a:solidFill>
                <a:schemeClr val="bg1">
                  <a:lumMod val="50000"/>
                </a:schemeClr>
              </a:solidFill>
              <a:latin typeface="+mj-lt"/>
              <a:cs typeface="Georgia"/>
            </a:rPr>
            <a:t>e</a:t>
          </a:r>
          <a:r>
            <a:rPr lang="es-ES" sz="1600" kern="1200" spc="-68" dirty="0">
              <a:solidFill>
                <a:schemeClr val="bg1">
                  <a:lumMod val="50000"/>
                </a:schemeClr>
              </a:solidFill>
              <a:latin typeface="+mj-lt"/>
              <a:cs typeface="Georgia"/>
            </a:rPr>
            <a:t>r</a:t>
          </a:r>
          <a:r>
            <a:rPr lang="es-ES" sz="1600" kern="1200" spc="-91" dirty="0">
              <a:solidFill>
                <a:schemeClr val="bg1">
                  <a:lumMod val="50000"/>
                </a:schemeClr>
              </a:solidFill>
              <a:latin typeface="+mj-lt"/>
              <a:cs typeface="Georgia"/>
            </a:rPr>
            <a:t>n</a:t>
          </a:r>
          <a:r>
            <a:rPr lang="es-ES" sz="1600" kern="1200" spc="-86" dirty="0">
              <a:solidFill>
                <a:schemeClr val="bg1">
                  <a:lumMod val="50000"/>
                </a:schemeClr>
              </a:solidFill>
              <a:latin typeface="+mj-lt"/>
              <a:cs typeface="Georgia"/>
            </a:rPr>
            <a:t>a</a:t>
          </a:r>
          <a:r>
            <a:rPr lang="es-ES" sz="1600" kern="1200" spc="-59" dirty="0">
              <a:solidFill>
                <a:schemeClr val="bg1">
                  <a:lumMod val="50000"/>
                </a:schemeClr>
              </a:solidFill>
              <a:latin typeface="+mj-lt"/>
              <a:cs typeface="Georgia"/>
            </a:rPr>
            <a:t>s</a:t>
          </a:r>
          <a:r>
            <a:rPr lang="es-ES" sz="1600" kern="1200" spc="-45" dirty="0">
              <a:solidFill>
                <a:schemeClr val="bg1">
                  <a:lumMod val="50000"/>
                </a:schemeClr>
              </a:solidFill>
              <a:latin typeface="+mj-lt"/>
              <a:cs typeface="Georgia"/>
            </a:rPr>
            <a:t> </a:t>
          </a:r>
          <a:r>
            <a:rPr lang="es-ES" sz="1600" kern="1200" spc="-82" dirty="0">
              <a:solidFill>
                <a:schemeClr val="bg1">
                  <a:lumMod val="50000"/>
                </a:schemeClr>
              </a:solidFill>
              <a:latin typeface="+mj-lt"/>
              <a:cs typeface="Georgia"/>
            </a:rPr>
            <a:t>q</a:t>
          </a:r>
          <a:r>
            <a:rPr lang="es-ES" sz="1600" kern="1200" spc="-73" dirty="0">
              <a:solidFill>
                <a:schemeClr val="bg1">
                  <a:lumMod val="50000"/>
                </a:schemeClr>
              </a:solidFill>
              <a:latin typeface="+mj-lt"/>
              <a:cs typeface="Georgia"/>
            </a:rPr>
            <a:t>u</a:t>
          </a:r>
          <a:r>
            <a:rPr lang="es-ES" sz="1600" kern="1200" spc="-54" dirty="0">
              <a:solidFill>
                <a:schemeClr val="bg1">
                  <a:lumMod val="50000"/>
                </a:schemeClr>
              </a:solidFill>
              <a:latin typeface="+mj-lt"/>
              <a:cs typeface="Georgia"/>
            </a:rPr>
            <a:t>e  </a:t>
          </a:r>
          <a:r>
            <a:rPr lang="es-ES" sz="1600" kern="1200" spc="-68" dirty="0">
              <a:solidFill>
                <a:schemeClr val="bg1">
                  <a:lumMod val="50000"/>
                </a:schemeClr>
              </a:solidFill>
              <a:latin typeface="+mj-lt"/>
              <a:cs typeface="Georgia"/>
            </a:rPr>
            <a:t>p</a:t>
          </a:r>
          <a:r>
            <a:rPr lang="es-ES" sz="1600" kern="1200" spc="-73" dirty="0">
              <a:solidFill>
                <a:schemeClr val="bg1">
                  <a:lumMod val="50000"/>
                </a:schemeClr>
              </a:solidFill>
              <a:latin typeface="+mj-lt"/>
              <a:cs typeface="Georgia"/>
            </a:rPr>
            <a:t>u</a:t>
          </a:r>
          <a:r>
            <a:rPr lang="es-ES" sz="1600" kern="1200" spc="-82" dirty="0">
              <a:solidFill>
                <a:schemeClr val="bg1">
                  <a:lumMod val="50000"/>
                </a:schemeClr>
              </a:solidFill>
              <a:latin typeface="+mj-lt"/>
              <a:cs typeface="Georgia"/>
            </a:rPr>
            <a:t>e</a:t>
          </a:r>
          <a:r>
            <a:rPr lang="es-ES" sz="1600" kern="1200" spc="-86" dirty="0">
              <a:solidFill>
                <a:schemeClr val="bg1">
                  <a:lumMod val="50000"/>
                </a:schemeClr>
              </a:solidFill>
              <a:latin typeface="+mj-lt"/>
              <a:cs typeface="Georgia"/>
            </a:rPr>
            <a:t>d</a:t>
          </a:r>
          <a:r>
            <a:rPr lang="es-ES" sz="1600" kern="1200" spc="-95" dirty="0">
              <a:solidFill>
                <a:schemeClr val="bg1">
                  <a:lumMod val="50000"/>
                </a:schemeClr>
              </a:solidFill>
              <a:latin typeface="+mj-lt"/>
              <a:cs typeface="Georgia"/>
            </a:rPr>
            <a:t>a</a:t>
          </a:r>
          <a:r>
            <a:rPr lang="es-ES" sz="1600" kern="1200" spc="-86" dirty="0">
              <a:solidFill>
                <a:schemeClr val="bg1">
                  <a:lumMod val="50000"/>
                </a:schemeClr>
              </a:solidFill>
              <a:latin typeface="+mj-lt"/>
              <a:cs typeface="Georgia"/>
            </a:rPr>
            <a:t>n</a:t>
          </a:r>
          <a:r>
            <a:rPr lang="es-ES" sz="1600" kern="1200" spc="-50" dirty="0">
              <a:solidFill>
                <a:schemeClr val="bg1">
                  <a:lumMod val="50000"/>
                </a:schemeClr>
              </a:solidFill>
              <a:latin typeface="+mj-lt"/>
              <a:cs typeface="Georgia"/>
            </a:rPr>
            <a:t> </a:t>
          </a:r>
          <a:r>
            <a:rPr lang="es-ES" sz="1600" kern="1200" spc="-82" dirty="0">
              <a:solidFill>
                <a:schemeClr val="bg1">
                  <a:lumMod val="50000"/>
                </a:schemeClr>
              </a:solidFill>
              <a:latin typeface="+mj-lt"/>
              <a:cs typeface="Georgia"/>
            </a:rPr>
            <a:t>e</a:t>
          </a:r>
          <a:r>
            <a:rPr lang="es-ES" sz="1600" kern="1200" spc="-59" dirty="0">
              <a:solidFill>
                <a:schemeClr val="bg1">
                  <a:lumMod val="50000"/>
                </a:schemeClr>
              </a:solidFill>
              <a:latin typeface="+mj-lt"/>
              <a:cs typeface="Georgia"/>
            </a:rPr>
            <a:t>s</a:t>
          </a:r>
          <a:r>
            <a:rPr lang="es-ES" sz="1600" kern="1200" spc="-54" dirty="0">
              <a:solidFill>
                <a:schemeClr val="bg1">
                  <a:lumMod val="50000"/>
                </a:schemeClr>
              </a:solidFill>
              <a:latin typeface="+mj-lt"/>
              <a:cs typeface="Georgia"/>
            </a:rPr>
            <a:t>t</a:t>
          </a:r>
          <a:r>
            <a:rPr lang="es-ES" sz="1600" kern="1200" spc="-95" dirty="0">
              <a:solidFill>
                <a:schemeClr val="bg1">
                  <a:lumMod val="50000"/>
                </a:schemeClr>
              </a:solidFill>
              <a:latin typeface="+mj-lt"/>
              <a:cs typeface="Georgia"/>
            </a:rPr>
            <a:t>a</a:t>
          </a:r>
          <a:r>
            <a:rPr lang="es-ES" sz="1600" kern="1200" spc="-73" dirty="0">
              <a:solidFill>
                <a:schemeClr val="bg1">
                  <a:lumMod val="50000"/>
                </a:schemeClr>
              </a:solidFill>
              <a:latin typeface="+mj-lt"/>
              <a:cs typeface="Georgia"/>
            </a:rPr>
            <a:t>r</a:t>
          </a:r>
          <a:r>
            <a:rPr lang="es-ES" sz="1600" kern="1200" spc="-41" dirty="0">
              <a:solidFill>
                <a:schemeClr val="bg1">
                  <a:lumMod val="50000"/>
                </a:schemeClr>
              </a:solidFill>
              <a:latin typeface="+mj-lt"/>
              <a:cs typeface="Georgia"/>
            </a:rPr>
            <a:t> </a:t>
          </a:r>
          <a:r>
            <a:rPr lang="es-ES" sz="1600" kern="1200" spc="-54" dirty="0">
              <a:solidFill>
                <a:schemeClr val="bg1">
                  <a:lumMod val="50000"/>
                </a:schemeClr>
              </a:solidFill>
              <a:latin typeface="+mj-lt"/>
              <a:cs typeface="Georgia"/>
            </a:rPr>
            <a:t>l</a:t>
          </a:r>
          <a:r>
            <a:rPr lang="es-ES" sz="1600" kern="1200" spc="-41" dirty="0">
              <a:solidFill>
                <a:schemeClr val="bg1">
                  <a:lumMod val="50000"/>
                </a:schemeClr>
              </a:solidFill>
              <a:latin typeface="+mj-lt"/>
              <a:cs typeface="Georgia"/>
            </a:rPr>
            <a:t>i</a:t>
          </a:r>
          <a:r>
            <a:rPr lang="es-ES" sz="1600" kern="1200" spc="-59" dirty="0">
              <a:solidFill>
                <a:schemeClr val="bg1">
                  <a:lumMod val="50000"/>
                </a:schemeClr>
              </a:solidFill>
              <a:latin typeface="+mj-lt"/>
              <a:cs typeface="Georgia"/>
            </a:rPr>
            <a:t>s</a:t>
          </a:r>
          <a:r>
            <a:rPr lang="es-ES" sz="1600" kern="1200" spc="-68" dirty="0">
              <a:solidFill>
                <a:schemeClr val="bg1">
                  <a:lumMod val="50000"/>
                </a:schemeClr>
              </a:solidFill>
              <a:latin typeface="+mj-lt"/>
              <a:cs typeface="Georgia"/>
            </a:rPr>
            <a:t>t</a:t>
          </a:r>
          <a:r>
            <a:rPr lang="es-ES" sz="1600" kern="1200" spc="-95" dirty="0">
              <a:solidFill>
                <a:schemeClr val="bg1">
                  <a:lumMod val="50000"/>
                </a:schemeClr>
              </a:solidFill>
              <a:latin typeface="+mj-lt"/>
              <a:cs typeface="Georgia"/>
            </a:rPr>
            <a:t>a</a:t>
          </a:r>
          <a:r>
            <a:rPr lang="es-ES" sz="1600" kern="1200" spc="-41" dirty="0">
              <a:solidFill>
                <a:schemeClr val="bg1">
                  <a:lumMod val="50000"/>
                </a:schemeClr>
              </a:solidFill>
              <a:latin typeface="+mj-lt"/>
              <a:cs typeface="Georgia"/>
            </a:rPr>
            <a:t>s  </a:t>
          </a:r>
          <a:r>
            <a:rPr lang="es-ES" sz="1600" kern="1200" spc="-68" dirty="0">
              <a:solidFill>
                <a:schemeClr val="bg1">
                  <a:lumMod val="50000"/>
                </a:schemeClr>
              </a:solidFill>
              <a:latin typeface="+mj-lt"/>
              <a:cs typeface="Georgia"/>
            </a:rPr>
            <a:t>p</a:t>
          </a:r>
          <a:r>
            <a:rPr lang="es-ES" sz="1600" kern="1200" spc="-86" dirty="0">
              <a:solidFill>
                <a:schemeClr val="bg1">
                  <a:lumMod val="50000"/>
                </a:schemeClr>
              </a:solidFill>
              <a:latin typeface="+mj-lt"/>
              <a:cs typeface="Georgia"/>
            </a:rPr>
            <a:t>a</a:t>
          </a:r>
          <a:r>
            <a:rPr lang="es-ES" sz="1600" kern="1200" spc="-82" dirty="0">
              <a:solidFill>
                <a:schemeClr val="bg1">
                  <a:lumMod val="50000"/>
                </a:schemeClr>
              </a:solidFill>
              <a:latin typeface="+mj-lt"/>
              <a:cs typeface="Georgia"/>
            </a:rPr>
            <a:t>ra</a:t>
          </a:r>
          <a:r>
            <a:rPr lang="es-ES" sz="1600" kern="1200" spc="-45" dirty="0">
              <a:solidFill>
                <a:schemeClr val="bg1">
                  <a:lumMod val="50000"/>
                </a:schemeClr>
              </a:solidFill>
              <a:latin typeface="+mj-lt"/>
              <a:cs typeface="Georgia"/>
            </a:rPr>
            <a:t> </a:t>
          </a:r>
          <a:r>
            <a:rPr lang="es-ES" sz="1600" kern="1200" spc="-86" dirty="0">
              <a:solidFill>
                <a:schemeClr val="bg1">
                  <a:lumMod val="50000"/>
                </a:schemeClr>
              </a:solidFill>
              <a:latin typeface="+mj-lt"/>
              <a:cs typeface="Georgia"/>
            </a:rPr>
            <a:t>a</a:t>
          </a:r>
          <a:r>
            <a:rPr lang="es-ES" sz="1600" kern="1200" spc="-59" dirty="0">
              <a:solidFill>
                <a:schemeClr val="bg1">
                  <a:lumMod val="50000"/>
                </a:schemeClr>
              </a:solidFill>
              <a:latin typeface="+mj-lt"/>
              <a:cs typeface="Georgia"/>
            </a:rPr>
            <a:t>s</a:t>
          </a:r>
          <a:r>
            <a:rPr lang="es-ES" sz="1600" kern="1200" spc="-73" dirty="0">
              <a:solidFill>
                <a:schemeClr val="bg1">
                  <a:lumMod val="50000"/>
                </a:schemeClr>
              </a:solidFill>
              <a:latin typeface="+mj-lt"/>
              <a:cs typeface="Georgia"/>
            </a:rPr>
            <a:t>u</a:t>
          </a:r>
          <a:r>
            <a:rPr lang="es-ES" sz="1600" kern="1200" spc="-131" dirty="0">
              <a:solidFill>
                <a:schemeClr val="bg1">
                  <a:lumMod val="50000"/>
                </a:schemeClr>
              </a:solidFill>
              <a:latin typeface="+mj-lt"/>
              <a:cs typeface="Georgia"/>
            </a:rPr>
            <a:t>m</a:t>
          </a:r>
          <a:r>
            <a:rPr lang="es-ES" sz="1600" kern="1200" spc="-41" dirty="0">
              <a:solidFill>
                <a:schemeClr val="bg1">
                  <a:lumMod val="50000"/>
                </a:schemeClr>
              </a:solidFill>
              <a:latin typeface="+mj-lt"/>
              <a:cs typeface="Georgia"/>
            </a:rPr>
            <a:t>i</a:t>
          </a:r>
          <a:r>
            <a:rPr lang="es-ES" sz="1600" kern="1200" spc="-73" dirty="0">
              <a:solidFill>
                <a:schemeClr val="bg1">
                  <a:lumMod val="50000"/>
                </a:schemeClr>
              </a:solidFill>
              <a:latin typeface="+mj-lt"/>
              <a:cs typeface="Georgia"/>
            </a:rPr>
            <a:t>r</a:t>
          </a:r>
          <a:r>
            <a:rPr lang="es-ES" sz="1600" kern="1200" spc="-63" dirty="0">
              <a:solidFill>
                <a:schemeClr val="bg1">
                  <a:lumMod val="50000"/>
                </a:schemeClr>
              </a:solidFill>
              <a:latin typeface="+mj-lt"/>
              <a:cs typeface="Georgia"/>
            </a:rPr>
            <a:t> </a:t>
          </a:r>
          <a:r>
            <a:rPr lang="es-ES" sz="1600" kern="1200" spc="-82" dirty="0">
              <a:solidFill>
                <a:schemeClr val="bg1">
                  <a:lumMod val="50000"/>
                </a:schemeClr>
              </a:solidFill>
              <a:latin typeface="+mj-lt"/>
              <a:cs typeface="Georgia"/>
            </a:rPr>
            <a:t>e</a:t>
          </a:r>
          <a:r>
            <a:rPr lang="es-ES" sz="1600" kern="1200" spc="-59" dirty="0">
              <a:solidFill>
                <a:schemeClr val="bg1">
                  <a:lumMod val="50000"/>
                </a:schemeClr>
              </a:solidFill>
              <a:latin typeface="+mj-lt"/>
              <a:cs typeface="Georgia"/>
            </a:rPr>
            <a:t>s</a:t>
          </a:r>
          <a:r>
            <a:rPr lang="es-ES" sz="1600" kern="1200" spc="-68" dirty="0">
              <a:solidFill>
                <a:schemeClr val="bg1">
                  <a:lumMod val="50000"/>
                </a:schemeClr>
              </a:solidFill>
              <a:latin typeface="+mj-lt"/>
              <a:cs typeface="Georgia"/>
            </a:rPr>
            <a:t>to</a:t>
          </a:r>
          <a:r>
            <a:rPr lang="es-ES" sz="1600" kern="1200" spc="-41" dirty="0">
              <a:solidFill>
                <a:schemeClr val="bg1">
                  <a:lumMod val="50000"/>
                </a:schemeClr>
              </a:solidFill>
              <a:latin typeface="+mj-lt"/>
              <a:cs typeface="Georgia"/>
            </a:rPr>
            <a:t>s  </a:t>
          </a:r>
          <a:r>
            <a:rPr lang="es-ES" sz="1600" kern="1200" spc="-68" dirty="0">
              <a:solidFill>
                <a:schemeClr val="bg1">
                  <a:lumMod val="50000"/>
                </a:schemeClr>
              </a:solidFill>
              <a:latin typeface="+mj-lt"/>
              <a:cs typeface="Georgia"/>
            </a:rPr>
            <a:t>r</a:t>
          </a:r>
          <a:r>
            <a:rPr lang="es-ES" sz="1600" kern="1200" spc="-77" dirty="0">
              <a:solidFill>
                <a:schemeClr val="bg1">
                  <a:lumMod val="50000"/>
                </a:schemeClr>
              </a:solidFill>
              <a:latin typeface="+mj-lt"/>
              <a:cs typeface="Georgia"/>
            </a:rPr>
            <a:t>o</a:t>
          </a:r>
          <a:r>
            <a:rPr lang="es-ES" sz="1600" kern="1200" spc="-54" dirty="0">
              <a:solidFill>
                <a:schemeClr val="bg1">
                  <a:lumMod val="50000"/>
                </a:schemeClr>
              </a:solidFill>
              <a:latin typeface="+mj-lt"/>
              <a:cs typeface="Georgia"/>
            </a:rPr>
            <a:t>l</a:t>
          </a:r>
          <a:r>
            <a:rPr lang="es-ES" sz="1600" kern="1200" spc="-82" dirty="0">
              <a:solidFill>
                <a:schemeClr val="bg1">
                  <a:lumMod val="50000"/>
                </a:schemeClr>
              </a:solidFill>
              <a:latin typeface="+mj-lt"/>
              <a:cs typeface="Georgia"/>
            </a:rPr>
            <a:t>e</a:t>
          </a:r>
          <a:r>
            <a:rPr lang="es-ES" sz="1600" kern="1200" spc="-59" dirty="0">
              <a:solidFill>
                <a:schemeClr val="bg1">
                  <a:lumMod val="50000"/>
                </a:schemeClr>
              </a:solidFill>
              <a:latin typeface="+mj-lt"/>
              <a:cs typeface="Georgia"/>
            </a:rPr>
            <a:t>s</a:t>
          </a:r>
          <a:r>
            <a:rPr lang="es-ES" sz="1600" kern="1200" spc="-45" dirty="0">
              <a:solidFill>
                <a:schemeClr val="bg1">
                  <a:lumMod val="50000"/>
                </a:schemeClr>
              </a:solidFill>
              <a:latin typeface="+mj-lt"/>
              <a:cs typeface="Georgia"/>
            </a:rPr>
            <a:t> </a:t>
          </a:r>
          <a:r>
            <a:rPr lang="es-ES" sz="1600" kern="1200" spc="-59" dirty="0">
              <a:solidFill>
                <a:schemeClr val="bg1">
                  <a:lumMod val="50000"/>
                </a:schemeClr>
              </a:solidFill>
              <a:latin typeface="+mj-lt"/>
              <a:cs typeface="Georgia"/>
            </a:rPr>
            <a:t>c</a:t>
          </a:r>
          <a:r>
            <a:rPr lang="es-ES" sz="1600" kern="1200" spc="-45" dirty="0">
              <a:solidFill>
                <a:schemeClr val="bg1">
                  <a:lumMod val="50000"/>
                </a:schemeClr>
              </a:solidFill>
              <a:latin typeface="+mj-lt"/>
              <a:cs typeface="Georgia"/>
            </a:rPr>
            <a:t>l</a:t>
          </a:r>
          <a:r>
            <a:rPr lang="es-ES" sz="1600" kern="1200" spc="-86" dirty="0">
              <a:solidFill>
                <a:schemeClr val="bg1">
                  <a:lumMod val="50000"/>
                </a:schemeClr>
              </a:solidFill>
              <a:latin typeface="+mj-lt"/>
              <a:cs typeface="Georgia"/>
            </a:rPr>
            <a:t>a</a:t>
          </a:r>
          <a:r>
            <a:rPr lang="es-ES" sz="1600" kern="1200" spc="-73" dirty="0">
              <a:solidFill>
                <a:schemeClr val="bg1">
                  <a:lumMod val="50000"/>
                </a:schemeClr>
              </a:solidFill>
              <a:latin typeface="+mj-lt"/>
              <a:cs typeface="Georgia"/>
            </a:rPr>
            <a:t>v</a:t>
          </a:r>
          <a:r>
            <a:rPr lang="es-ES" sz="1600" kern="1200" spc="-77" dirty="0">
              <a:solidFill>
                <a:schemeClr val="bg1">
                  <a:lumMod val="50000"/>
                </a:schemeClr>
              </a:solidFill>
              <a:latin typeface="+mj-lt"/>
              <a:cs typeface="Georgia"/>
            </a:rPr>
            <a:t>e</a:t>
          </a:r>
          <a:r>
            <a:rPr lang="es-ES" sz="1600" kern="1200" spc="-41" dirty="0">
              <a:solidFill>
                <a:schemeClr val="bg1">
                  <a:lumMod val="50000"/>
                </a:schemeClr>
              </a:solidFill>
              <a:latin typeface="+mj-lt"/>
              <a:cs typeface="Georgia"/>
            </a:rPr>
            <a:t> </a:t>
          </a:r>
          <a:r>
            <a:rPr lang="es-ES" sz="1600" kern="1200" spc="-77" dirty="0">
              <a:solidFill>
                <a:schemeClr val="bg1">
                  <a:lumMod val="50000"/>
                </a:schemeClr>
              </a:solidFill>
              <a:latin typeface="+mj-lt"/>
              <a:cs typeface="Georgia"/>
            </a:rPr>
            <a:t>ho</a:t>
          </a:r>
          <a:r>
            <a:rPr lang="es-ES" sz="1600" kern="1200" spc="-50" dirty="0">
              <a:solidFill>
                <a:schemeClr val="bg1">
                  <a:lumMod val="50000"/>
                </a:schemeClr>
              </a:solidFill>
              <a:latin typeface="+mj-lt"/>
              <a:cs typeface="Georgia"/>
            </a:rPr>
            <a:t>y</a:t>
          </a:r>
          <a:r>
            <a:rPr lang="es-ES" sz="1600" kern="1200" spc="-77" dirty="0">
              <a:solidFill>
                <a:schemeClr val="bg1">
                  <a:lumMod val="50000"/>
                </a:schemeClr>
              </a:solidFill>
              <a:latin typeface="+mj-lt"/>
              <a:cs typeface="Georgia"/>
            </a:rPr>
            <a:t>?</a:t>
          </a:r>
          <a:endParaRPr lang="es-ES" sz="1600" kern="1200" dirty="0">
            <a:solidFill>
              <a:schemeClr val="bg1">
                <a:lumMod val="50000"/>
              </a:schemeClr>
            </a:solidFill>
            <a:latin typeface="+mj-lt"/>
          </a:endParaRPr>
        </a:p>
      </dsp:txBody>
      <dsp:txXfrm>
        <a:off x="4889564" y="2334332"/>
        <a:ext cx="3128199" cy="1294909"/>
      </dsp:txXfrm>
    </dsp:sp>
    <dsp:sp modelId="{91289A22-0F81-46FF-9985-17E054DAB3A2}">
      <dsp:nvSpPr>
        <dsp:cNvPr id="0" name=""/>
        <dsp:cNvSpPr/>
      </dsp:nvSpPr>
      <dsp:spPr>
        <a:xfrm rot="10800000">
          <a:off x="4161535" y="2697520"/>
          <a:ext cx="486004" cy="568533"/>
        </a:xfrm>
        <a:prstGeom prst="rightArrow">
          <a:avLst>
            <a:gd name="adj1" fmla="val 60000"/>
            <a:gd name="adj2" fmla="val 50000"/>
          </a:avLst>
        </a:prstGeom>
        <a:solidFill>
          <a:schemeClr val="bg1">
            <a:lumMod val="75000"/>
          </a:schemeClr>
        </a:solidFill>
        <a:ln>
          <a:noFill/>
        </a:ln>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s-ES" sz="2500" kern="1200"/>
        </a:p>
      </dsp:txBody>
      <dsp:txXfrm rot="10800000">
        <a:off x="4307336" y="2811227"/>
        <a:ext cx="340203" cy="341119"/>
      </dsp:txXfrm>
    </dsp:sp>
    <dsp:sp modelId="{9475EB49-69BD-4260-B7B2-1DE43039CE73}">
      <dsp:nvSpPr>
        <dsp:cNvPr id="0" name=""/>
        <dsp:cNvSpPr/>
      </dsp:nvSpPr>
      <dsp:spPr>
        <a:xfrm>
          <a:off x="938021" y="2294045"/>
          <a:ext cx="2994267" cy="1375483"/>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spc="-77" dirty="0">
              <a:solidFill>
                <a:schemeClr val="bg1">
                  <a:lumMod val="50000"/>
                </a:schemeClr>
              </a:solidFill>
              <a:latin typeface="+mj-lt"/>
              <a:cs typeface="Georgia"/>
            </a:rPr>
            <a:t>¿</a:t>
          </a:r>
          <a:r>
            <a:rPr lang="es-ES" sz="1600" kern="1200" spc="-54" dirty="0">
              <a:solidFill>
                <a:schemeClr val="bg1">
                  <a:lumMod val="50000"/>
                </a:schemeClr>
              </a:solidFill>
              <a:latin typeface="+mj-lt"/>
              <a:cs typeface="Georgia"/>
            </a:rPr>
            <a:t>C</a:t>
          </a:r>
          <a:r>
            <a:rPr lang="es-ES" sz="1600" kern="1200" spc="-77" dirty="0">
              <a:solidFill>
                <a:schemeClr val="bg1">
                  <a:lumMod val="50000"/>
                </a:schemeClr>
              </a:solidFill>
              <a:latin typeface="+mj-lt"/>
              <a:cs typeface="Georgia"/>
            </a:rPr>
            <a:t>ó</a:t>
          </a:r>
          <a:r>
            <a:rPr lang="es-ES" sz="1600" kern="1200" spc="-118" dirty="0">
              <a:solidFill>
                <a:schemeClr val="bg1">
                  <a:lumMod val="50000"/>
                </a:schemeClr>
              </a:solidFill>
              <a:latin typeface="+mj-lt"/>
              <a:cs typeface="Georgia"/>
            </a:rPr>
            <a:t>m</a:t>
          </a:r>
          <a:r>
            <a:rPr lang="es-ES" sz="1600" kern="1200" spc="-73" dirty="0">
              <a:solidFill>
                <a:schemeClr val="bg1">
                  <a:lumMod val="50000"/>
                </a:schemeClr>
              </a:solidFill>
              <a:latin typeface="+mj-lt"/>
              <a:cs typeface="Georgia"/>
            </a:rPr>
            <a:t>o</a:t>
          </a:r>
          <a:r>
            <a:rPr lang="es-ES" sz="1600" kern="1200" spc="-50" dirty="0">
              <a:solidFill>
                <a:schemeClr val="bg1">
                  <a:lumMod val="50000"/>
                </a:schemeClr>
              </a:solidFill>
              <a:latin typeface="+mj-lt"/>
              <a:cs typeface="Georgia"/>
            </a:rPr>
            <a:t> </a:t>
          </a:r>
          <a:r>
            <a:rPr lang="es-ES" sz="1600" kern="1200" spc="-131" dirty="0">
              <a:solidFill>
                <a:schemeClr val="bg1">
                  <a:lumMod val="50000"/>
                </a:schemeClr>
              </a:solidFill>
              <a:latin typeface="+mj-lt"/>
              <a:cs typeface="Georgia"/>
            </a:rPr>
            <a:t>m</a:t>
          </a:r>
          <a:r>
            <a:rPr lang="es-ES" sz="1600" kern="1200" spc="-54" dirty="0">
              <a:solidFill>
                <a:schemeClr val="bg1">
                  <a:lumMod val="50000"/>
                </a:schemeClr>
              </a:solidFill>
              <a:latin typeface="+mj-lt"/>
              <a:cs typeface="Georgia"/>
            </a:rPr>
            <a:t>e  </a:t>
          </a:r>
          <a:r>
            <a:rPr lang="es-ES" sz="1600" kern="1200" spc="-86" dirty="0">
              <a:solidFill>
                <a:schemeClr val="bg1">
                  <a:lumMod val="50000"/>
                </a:schemeClr>
              </a:solidFill>
              <a:latin typeface="+mj-lt"/>
              <a:cs typeface="Georgia"/>
            </a:rPr>
            <a:t>a</a:t>
          </a:r>
          <a:r>
            <a:rPr lang="es-ES" sz="1600" kern="1200" spc="-59" dirty="0">
              <a:solidFill>
                <a:schemeClr val="bg1">
                  <a:lumMod val="50000"/>
                </a:schemeClr>
              </a:solidFill>
              <a:latin typeface="+mj-lt"/>
              <a:cs typeface="Georgia"/>
            </a:rPr>
            <a:t>s</a:t>
          </a:r>
          <a:r>
            <a:rPr lang="es-ES" sz="1600" kern="1200" spc="-82" dirty="0">
              <a:solidFill>
                <a:schemeClr val="bg1">
                  <a:lumMod val="50000"/>
                </a:schemeClr>
              </a:solidFill>
              <a:latin typeface="+mj-lt"/>
              <a:cs typeface="Georgia"/>
            </a:rPr>
            <a:t>eg</a:t>
          </a:r>
          <a:r>
            <a:rPr lang="es-ES" sz="1600" kern="1200" spc="-73" dirty="0">
              <a:solidFill>
                <a:schemeClr val="bg1">
                  <a:lumMod val="50000"/>
                </a:schemeClr>
              </a:solidFill>
              <a:latin typeface="+mj-lt"/>
              <a:cs typeface="Georgia"/>
            </a:rPr>
            <a:t>u</a:t>
          </a:r>
          <a:r>
            <a:rPr lang="es-ES" sz="1600" kern="1200" spc="-68" dirty="0">
              <a:solidFill>
                <a:schemeClr val="bg1">
                  <a:lumMod val="50000"/>
                </a:schemeClr>
              </a:solidFill>
              <a:latin typeface="+mj-lt"/>
              <a:cs typeface="Georgia"/>
            </a:rPr>
            <a:t>r</a:t>
          </a:r>
          <a:r>
            <a:rPr lang="es-ES" sz="1600" kern="1200" spc="-73" dirty="0">
              <a:solidFill>
                <a:schemeClr val="bg1">
                  <a:lumMod val="50000"/>
                </a:schemeClr>
              </a:solidFill>
              <a:latin typeface="+mj-lt"/>
              <a:cs typeface="Georgia"/>
            </a:rPr>
            <a:t>o</a:t>
          </a:r>
          <a:r>
            <a:rPr lang="es-ES" sz="1600" kern="1200" spc="-50" dirty="0">
              <a:solidFill>
                <a:schemeClr val="bg1">
                  <a:lumMod val="50000"/>
                </a:schemeClr>
              </a:solidFill>
              <a:latin typeface="+mj-lt"/>
              <a:cs typeface="Georgia"/>
            </a:rPr>
            <a:t> </a:t>
          </a:r>
          <a:r>
            <a:rPr lang="es-ES" sz="1600" kern="1200" spc="-86" dirty="0">
              <a:solidFill>
                <a:schemeClr val="bg1">
                  <a:lumMod val="50000"/>
                </a:schemeClr>
              </a:solidFill>
              <a:latin typeface="+mj-lt"/>
              <a:cs typeface="Georgia"/>
            </a:rPr>
            <a:t>d</a:t>
          </a:r>
          <a:r>
            <a:rPr lang="es-ES" sz="1600" kern="1200" spc="-77" dirty="0">
              <a:solidFill>
                <a:schemeClr val="bg1">
                  <a:lumMod val="50000"/>
                </a:schemeClr>
              </a:solidFill>
              <a:latin typeface="+mj-lt"/>
              <a:cs typeface="Georgia"/>
            </a:rPr>
            <a:t>e</a:t>
          </a:r>
          <a:r>
            <a:rPr lang="es-ES" sz="1600" kern="1200" spc="-50" dirty="0">
              <a:solidFill>
                <a:schemeClr val="bg1">
                  <a:lumMod val="50000"/>
                </a:schemeClr>
              </a:solidFill>
              <a:latin typeface="+mj-lt"/>
              <a:cs typeface="Georgia"/>
            </a:rPr>
            <a:t> </a:t>
          </a:r>
          <a:r>
            <a:rPr lang="es-ES" sz="1600" kern="1200" spc="-82" dirty="0">
              <a:solidFill>
                <a:schemeClr val="bg1">
                  <a:lumMod val="50000"/>
                </a:schemeClr>
              </a:solidFill>
              <a:latin typeface="+mj-lt"/>
              <a:cs typeface="Georgia"/>
            </a:rPr>
            <a:t>q</a:t>
          </a:r>
          <a:r>
            <a:rPr lang="es-ES" sz="1600" kern="1200" spc="-73" dirty="0">
              <a:solidFill>
                <a:schemeClr val="bg1">
                  <a:lumMod val="50000"/>
                </a:schemeClr>
              </a:solidFill>
              <a:latin typeface="+mj-lt"/>
              <a:cs typeface="Georgia"/>
            </a:rPr>
            <a:t>u</a:t>
          </a:r>
          <a:r>
            <a:rPr lang="es-ES" sz="1600" kern="1200" spc="-54" dirty="0">
              <a:solidFill>
                <a:schemeClr val="bg1">
                  <a:lumMod val="50000"/>
                </a:schemeClr>
              </a:solidFill>
              <a:latin typeface="+mj-lt"/>
              <a:cs typeface="Georgia"/>
            </a:rPr>
            <a:t>e  </a:t>
          </a:r>
          <a:r>
            <a:rPr lang="es-ES" sz="1600" kern="1200" spc="-82" dirty="0">
              <a:solidFill>
                <a:schemeClr val="bg1">
                  <a:lumMod val="50000"/>
                </a:schemeClr>
              </a:solidFill>
              <a:latin typeface="+mj-lt"/>
              <a:cs typeface="Georgia"/>
            </a:rPr>
            <a:t>e</a:t>
          </a:r>
          <a:r>
            <a:rPr lang="es-ES" sz="1600" kern="1200" spc="-59" dirty="0">
              <a:solidFill>
                <a:schemeClr val="bg1">
                  <a:lumMod val="50000"/>
                </a:schemeClr>
              </a:solidFill>
              <a:latin typeface="+mj-lt"/>
              <a:cs typeface="Georgia"/>
            </a:rPr>
            <a:t>s</a:t>
          </a:r>
          <a:r>
            <a:rPr lang="es-ES" sz="1600" kern="1200" spc="-68" dirty="0">
              <a:solidFill>
                <a:schemeClr val="bg1">
                  <a:lumMod val="50000"/>
                </a:schemeClr>
              </a:solidFill>
              <a:latin typeface="+mj-lt"/>
              <a:cs typeface="Georgia"/>
            </a:rPr>
            <a:t>t</a:t>
          </a:r>
          <a:r>
            <a:rPr lang="es-ES" sz="1600" kern="1200" spc="-77" dirty="0">
              <a:solidFill>
                <a:schemeClr val="bg1">
                  <a:lumMod val="50000"/>
                </a:schemeClr>
              </a:solidFill>
              <a:latin typeface="+mj-lt"/>
              <a:cs typeface="Georgia"/>
            </a:rPr>
            <a:t>o</a:t>
          </a:r>
          <a:r>
            <a:rPr lang="es-ES" sz="1600" kern="1200" spc="-54" dirty="0">
              <a:solidFill>
                <a:schemeClr val="bg1">
                  <a:lumMod val="50000"/>
                </a:schemeClr>
              </a:solidFill>
              <a:latin typeface="+mj-lt"/>
              <a:cs typeface="Georgia"/>
            </a:rPr>
            <a:t>y</a:t>
          </a:r>
          <a:r>
            <a:rPr lang="es-ES" sz="1600" kern="1200" spc="-50" dirty="0">
              <a:solidFill>
                <a:schemeClr val="bg1">
                  <a:lumMod val="50000"/>
                </a:schemeClr>
              </a:solidFill>
              <a:latin typeface="+mj-lt"/>
              <a:cs typeface="Georgia"/>
            </a:rPr>
            <a:t> </a:t>
          </a:r>
          <a:r>
            <a:rPr lang="es-ES" sz="1600" kern="1200" spc="-59" dirty="0">
              <a:solidFill>
                <a:schemeClr val="bg1">
                  <a:lumMod val="50000"/>
                </a:schemeClr>
              </a:solidFill>
              <a:latin typeface="+mj-lt"/>
              <a:cs typeface="Georgia"/>
            </a:rPr>
            <a:t>c</a:t>
          </a:r>
          <a:r>
            <a:rPr lang="es-ES" sz="1600" kern="1200" spc="-86" dirty="0">
              <a:solidFill>
                <a:schemeClr val="bg1">
                  <a:lumMod val="50000"/>
                </a:schemeClr>
              </a:solidFill>
              <a:latin typeface="+mj-lt"/>
              <a:cs typeface="Georgia"/>
            </a:rPr>
            <a:t>a</a:t>
          </a:r>
          <a:r>
            <a:rPr lang="es-ES" sz="1600" kern="1200" spc="-68" dirty="0">
              <a:solidFill>
                <a:schemeClr val="bg1">
                  <a:lumMod val="50000"/>
                </a:schemeClr>
              </a:solidFill>
              <a:latin typeface="+mj-lt"/>
              <a:cs typeface="Georgia"/>
            </a:rPr>
            <a:t>p</a:t>
          </a:r>
          <a:r>
            <a:rPr lang="es-ES" sz="1600" kern="1200" spc="-95" dirty="0">
              <a:solidFill>
                <a:schemeClr val="bg1">
                  <a:lumMod val="50000"/>
                </a:schemeClr>
              </a:solidFill>
              <a:latin typeface="+mj-lt"/>
              <a:cs typeface="Georgia"/>
            </a:rPr>
            <a:t>a</a:t>
          </a:r>
          <a:r>
            <a:rPr lang="es-ES" sz="1600" kern="1200" spc="-59" dirty="0">
              <a:solidFill>
                <a:schemeClr val="bg1">
                  <a:lumMod val="50000"/>
                </a:schemeClr>
              </a:solidFill>
              <a:latin typeface="+mj-lt"/>
              <a:cs typeface="Georgia"/>
            </a:rPr>
            <a:t>c</a:t>
          </a:r>
          <a:r>
            <a:rPr lang="es-ES" sz="1600" kern="1200" spc="-41" dirty="0">
              <a:solidFill>
                <a:schemeClr val="bg1">
                  <a:lumMod val="50000"/>
                </a:schemeClr>
              </a:solidFill>
              <a:latin typeface="+mj-lt"/>
              <a:cs typeface="Georgia"/>
            </a:rPr>
            <a:t>i</a:t>
          </a:r>
          <a:r>
            <a:rPr lang="es-ES" sz="1600" kern="1200" spc="-68" dirty="0">
              <a:solidFill>
                <a:schemeClr val="bg1">
                  <a:lumMod val="50000"/>
                </a:schemeClr>
              </a:solidFill>
              <a:latin typeface="+mj-lt"/>
              <a:cs typeface="Georgia"/>
            </a:rPr>
            <a:t>t</a:t>
          </a:r>
          <a:r>
            <a:rPr lang="es-ES" sz="1600" kern="1200" spc="-86" dirty="0">
              <a:solidFill>
                <a:schemeClr val="bg1">
                  <a:lumMod val="50000"/>
                </a:schemeClr>
              </a:solidFill>
              <a:latin typeface="+mj-lt"/>
              <a:cs typeface="Georgia"/>
            </a:rPr>
            <a:t>a</a:t>
          </a:r>
          <a:r>
            <a:rPr lang="es-ES" sz="1600" kern="1200" spc="-91" dirty="0">
              <a:solidFill>
                <a:schemeClr val="bg1">
                  <a:lumMod val="50000"/>
                </a:schemeClr>
              </a:solidFill>
              <a:latin typeface="+mj-lt"/>
              <a:cs typeface="Georgia"/>
            </a:rPr>
            <a:t>n</a:t>
          </a:r>
          <a:r>
            <a:rPr lang="es-ES" sz="1600" kern="1200" spc="-86" dirty="0">
              <a:solidFill>
                <a:schemeClr val="bg1">
                  <a:lumMod val="50000"/>
                </a:schemeClr>
              </a:solidFill>
              <a:latin typeface="+mj-lt"/>
              <a:cs typeface="Georgia"/>
            </a:rPr>
            <a:t>d</a:t>
          </a:r>
          <a:r>
            <a:rPr lang="es-ES" sz="1600" kern="1200" spc="-45" dirty="0">
              <a:solidFill>
                <a:schemeClr val="bg1">
                  <a:lumMod val="50000"/>
                </a:schemeClr>
              </a:solidFill>
              <a:latin typeface="+mj-lt"/>
              <a:cs typeface="Georgia"/>
            </a:rPr>
            <a:t>o  </a:t>
          </a:r>
          <a:r>
            <a:rPr lang="es-ES" sz="1600" kern="1200" spc="-82" dirty="0">
              <a:solidFill>
                <a:schemeClr val="bg1">
                  <a:lumMod val="50000"/>
                </a:schemeClr>
              </a:solidFill>
              <a:latin typeface="+mj-lt"/>
              <a:cs typeface="Georgia"/>
            </a:rPr>
            <a:t>a</a:t>
          </a:r>
          <a:r>
            <a:rPr lang="es-ES" sz="1600" kern="1200" spc="-36" dirty="0">
              <a:solidFill>
                <a:schemeClr val="bg1">
                  <a:lumMod val="50000"/>
                </a:schemeClr>
              </a:solidFill>
              <a:latin typeface="+mj-lt"/>
              <a:cs typeface="Georgia"/>
            </a:rPr>
            <a:t> </a:t>
          </a:r>
          <a:r>
            <a:rPr lang="es-ES" sz="1600" kern="1200" spc="-54" dirty="0">
              <a:solidFill>
                <a:schemeClr val="bg1">
                  <a:lumMod val="50000"/>
                </a:schemeClr>
              </a:solidFill>
              <a:latin typeface="+mj-lt"/>
              <a:cs typeface="Georgia"/>
            </a:rPr>
            <a:t>l</a:t>
          </a:r>
          <a:r>
            <a:rPr lang="es-ES" sz="1600" kern="1200" spc="-86" dirty="0">
              <a:solidFill>
                <a:schemeClr val="bg1">
                  <a:lumMod val="50000"/>
                </a:schemeClr>
              </a:solidFill>
              <a:latin typeface="+mj-lt"/>
              <a:cs typeface="Georgia"/>
            </a:rPr>
            <a:t>a</a:t>
          </a:r>
          <a:r>
            <a:rPr lang="es-ES" sz="1600" kern="1200" spc="-59" dirty="0">
              <a:solidFill>
                <a:schemeClr val="bg1">
                  <a:lumMod val="50000"/>
                </a:schemeClr>
              </a:solidFill>
              <a:latin typeface="+mj-lt"/>
              <a:cs typeface="Georgia"/>
            </a:rPr>
            <a:t>s</a:t>
          </a:r>
          <a:r>
            <a:rPr lang="es-ES" sz="1600" kern="1200" spc="-45" dirty="0">
              <a:solidFill>
                <a:schemeClr val="bg1">
                  <a:lumMod val="50000"/>
                </a:schemeClr>
              </a:solidFill>
              <a:latin typeface="+mj-lt"/>
              <a:cs typeface="Georgia"/>
            </a:rPr>
            <a:t> </a:t>
          </a:r>
          <a:r>
            <a:rPr lang="es-ES" sz="1600" kern="1200" spc="-68" dirty="0">
              <a:solidFill>
                <a:schemeClr val="bg1">
                  <a:lumMod val="50000"/>
                </a:schemeClr>
              </a:solidFill>
              <a:latin typeface="+mj-lt"/>
              <a:cs typeface="Georgia"/>
            </a:rPr>
            <a:t>p</a:t>
          </a:r>
          <a:r>
            <a:rPr lang="es-ES" sz="1600" kern="1200" spc="-82" dirty="0">
              <a:solidFill>
                <a:schemeClr val="bg1">
                  <a:lumMod val="50000"/>
                </a:schemeClr>
              </a:solidFill>
              <a:latin typeface="+mj-lt"/>
              <a:cs typeface="Georgia"/>
            </a:rPr>
            <a:t>er</a:t>
          </a:r>
          <a:r>
            <a:rPr lang="es-ES" sz="1600" kern="1200" spc="-45" dirty="0">
              <a:solidFill>
                <a:schemeClr val="bg1">
                  <a:lumMod val="50000"/>
                </a:schemeClr>
              </a:solidFill>
              <a:latin typeface="+mj-lt"/>
              <a:cs typeface="Georgia"/>
            </a:rPr>
            <a:t>s</a:t>
          </a:r>
          <a:r>
            <a:rPr lang="es-ES" sz="1600" kern="1200" spc="-77" dirty="0">
              <a:solidFill>
                <a:schemeClr val="bg1">
                  <a:lumMod val="50000"/>
                </a:schemeClr>
              </a:solidFill>
              <a:latin typeface="+mj-lt"/>
              <a:cs typeface="Georgia"/>
            </a:rPr>
            <a:t>o</a:t>
          </a:r>
          <a:r>
            <a:rPr lang="es-ES" sz="1600" kern="1200" spc="-91" dirty="0">
              <a:solidFill>
                <a:schemeClr val="bg1">
                  <a:lumMod val="50000"/>
                </a:schemeClr>
              </a:solidFill>
              <a:latin typeface="+mj-lt"/>
              <a:cs typeface="Georgia"/>
            </a:rPr>
            <a:t>n</a:t>
          </a:r>
          <a:r>
            <a:rPr lang="es-ES" sz="1600" kern="1200" spc="-86" dirty="0">
              <a:solidFill>
                <a:schemeClr val="bg1">
                  <a:lumMod val="50000"/>
                </a:schemeClr>
              </a:solidFill>
              <a:latin typeface="+mj-lt"/>
              <a:cs typeface="Georgia"/>
            </a:rPr>
            <a:t>a</a:t>
          </a:r>
          <a:r>
            <a:rPr lang="es-ES" sz="1600" kern="1200" spc="-41" dirty="0">
              <a:solidFill>
                <a:schemeClr val="bg1">
                  <a:lumMod val="50000"/>
                </a:schemeClr>
              </a:solidFill>
              <a:latin typeface="+mj-lt"/>
              <a:cs typeface="Georgia"/>
            </a:rPr>
            <a:t>s  </a:t>
          </a:r>
          <a:r>
            <a:rPr lang="es-ES" sz="1600" kern="1200" spc="-86" dirty="0">
              <a:solidFill>
                <a:schemeClr val="bg1">
                  <a:lumMod val="50000"/>
                </a:schemeClr>
              </a:solidFill>
              <a:latin typeface="+mj-lt"/>
              <a:cs typeface="Georgia"/>
            </a:rPr>
            <a:t>ad</a:t>
          </a:r>
          <a:r>
            <a:rPr lang="es-ES" sz="1600" kern="1200" spc="-82" dirty="0">
              <a:solidFill>
                <a:schemeClr val="bg1">
                  <a:lumMod val="50000"/>
                </a:schemeClr>
              </a:solidFill>
              <a:latin typeface="+mj-lt"/>
              <a:cs typeface="Georgia"/>
            </a:rPr>
            <a:t>e</a:t>
          </a:r>
          <a:r>
            <a:rPr lang="es-ES" sz="1600" kern="1200" spc="-59" dirty="0">
              <a:solidFill>
                <a:schemeClr val="bg1">
                  <a:lumMod val="50000"/>
                </a:schemeClr>
              </a:solidFill>
              <a:latin typeface="+mj-lt"/>
              <a:cs typeface="Georgia"/>
            </a:rPr>
            <a:t>c</a:t>
          </a:r>
          <a:r>
            <a:rPr lang="es-ES" sz="1600" kern="1200" spc="-73" dirty="0">
              <a:solidFill>
                <a:schemeClr val="bg1">
                  <a:lumMod val="50000"/>
                </a:schemeClr>
              </a:solidFill>
              <a:latin typeface="+mj-lt"/>
              <a:cs typeface="Georgia"/>
            </a:rPr>
            <a:t>u</a:t>
          </a:r>
          <a:r>
            <a:rPr lang="es-ES" sz="1600" kern="1200" spc="-95" dirty="0">
              <a:solidFill>
                <a:schemeClr val="bg1">
                  <a:lumMod val="50000"/>
                </a:schemeClr>
              </a:solidFill>
              <a:latin typeface="+mj-lt"/>
              <a:cs typeface="Georgia"/>
            </a:rPr>
            <a:t>a</a:t>
          </a:r>
          <a:r>
            <a:rPr lang="es-ES" sz="1600" kern="1200" spc="-86" dirty="0">
              <a:solidFill>
                <a:schemeClr val="bg1">
                  <a:lumMod val="50000"/>
                </a:schemeClr>
              </a:solidFill>
              <a:latin typeface="+mj-lt"/>
              <a:cs typeface="Georgia"/>
            </a:rPr>
            <a:t>da</a:t>
          </a:r>
          <a:r>
            <a:rPr lang="es-ES" sz="1600" kern="1200" spc="-59" dirty="0">
              <a:solidFill>
                <a:schemeClr val="bg1">
                  <a:lumMod val="50000"/>
                </a:schemeClr>
              </a:solidFill>
              <a:latin typeface="+mj-lt"/>
              <a:cs typeface="Georgia"/>
            </a:rPr>
            <a:t>s</a:t>
          </a:r>
          <a:r>
            <a:rPr lang="es-ES" sz="1600" kern="1200" spc="-54" dirty="0">
              <a:solidFill>
                <a:schemeClr val="bg1">
                  <a:lumMod val="50000"/>
                </a:schemeClr>
              </a:solidFill>
              <a:latin typeface="+mj-lt"/>
              <a:cs typeface="Georgia"/>
            </a:rPr>
            <a:t> </a:t>
          </a:r>
          <a:r>
            <a:rPr lang="es-ES" sz="1600" kern="1200" spc="-68" dirty="0">
              <a:solidFill>
                <a:schemeClr val="bg1">
                  <a:lumMod val="50000"/>
                </a:schemeClr>
              </a:solidFill>
              <a:latin typeface="+mj-lt"/>
              <a:cs typeface="Georgia"/>
            </a:rPr>
            <a:t>p</a:t>
          </a:r>
          <a:r>
            <a:rPr lang="es-ES" sz="1600" kern="1200" spc="-86" dirty="0">
              <a:solidFill>
                <a:schemeClr val="bg1">
                  <a:lumMod val="50000"/>
                </a:schemeClr>
              </a:solidFill>
              <a:latin typeface="+mj-lt"/>
              <a:cs typeface="Georgia"/>
            </a:rPr>
            <a:t>a</a:t>
          </a:r>
          <a:r>
            <a:rPr lang="es-ES" sz="1600" kern="1200" spc="-82" dirty="0">
              <a:solidFill>
                <a:schemeClr val="bg1">
                  <a:lumMod val="50000"/>
                </a:schemeClr>
              </a:solidFill>
              <a:latin typeface="+mj-lt"/>
              <a:cs typeface="Georgia"/>
            </a:rPr>
            <a:t>r</a:t>
          </a:r>
          <a:r>
            <a:rPr lang="es-ES" sz="1600" kern="1200" spc="-54" dirty="0">
              <a:solidFill>
                <a:schemeClr val="bg1">
                  <a:lumMod val="50000"/>
                </a:schemeClr>
              </a:solidFill>
              <a:latin typeface="+mj-lt"/>
              <a:cs typeface="Georgia"/>
            </a:rPr>
            <a:t>a  </a:t>
          </a:r>
          <a:r>
            <a:rPr lang="es-ES" sz="1600" kern="1200" spc="-82" dirty="0">
              <a:solidFill>
                <a:schemeClr val="bg1">
                  <a:lumMod val="50000"/>
                </a:schemeClr>
              </a:solidFill>
              <a:latin typeface="+mj-lt"/>
              <a:cs typeface="Georgia"/>
            </a:rPr>
            <a:t>q</a:t>
          </a:r>
          <a:r>
            <a:rPr lang="es-ES" sz="1600" kern="1200" spc="-73" dirty="0">
              <a:solidFill>
                <a:schemeClr val="bg1">
                  <a:lumMod val="50000"/>
                </a:schemeClr>
              </a:solidFill>
              <a:latin typeface="+mj-lt"/>
              <a:cs typeface="Georgia"/>
            </a:rPr>
            <a:t>u</a:t>
          </a:r>
          <a:r>
            <a:rPr lang="es-ES" sz="1600" kern="1200" spc="-77" dirty="0">
              <a:solidFill>
                <a:schemeClr val="bg1">
                  <a:lumMod val="50000"/>
                </a:schemeClr>
              </a:solidFill>
              <a:latin typeface="+mj-lt"/>
              <a:cs typeface="Georgia"/>
            </a:rPr>
            <a:t>e</a:t>
          </a:r>
          <a:r>
            <a:rPr lang="es-ES" sz="1600" kern="1200" spc="-50" dirty="0">
              <a:solidFill>
                <a:schemeClr val="bg1">
                  <a:lumMod val="50000"/>
                </a:schemeClr>
              </a:solidFill>
              <a:latin typeface="+mj-lt"/>
              <a:cs typeface="Georgia"/>
            </a:rPr>
            <a:t> </a:t>
          </a:r>
          <a:r>
            <a:rPr lang="es-ES" sz="1600" kern="1200" spc="-68" dirty="0">
              <a:solidFill>
                <a:schemeClr val="bg1">
                  <a:lumMod val="50000"/>
                </a:schemeClr>
              </a:solidFill>
              <a:latin typeface="+mj-lt"/>
              <a:cs typeface="Georgia"/>
            </a:rPr>
            <a:t>p</a:t>
          </a:r>
          <a:r>
            <a:rPr lang="es-ES" sz="1600" kern="1200" spc="-73" dirty="0">
              <a:solidFill>
                <a:schemeClr val="bg1">
                  <a:lumMod val="50000"/>
                </a:schemeClr>
              </a:solidFill>
              <a:latin typeface="+mj-lt"/>
              <a:cs typeface="Georgia"/>
            </a:rPr>
            <a:t>u</a:t>
          </a:r>
          <a:r>
            <a:rPr lang="es-ES" sz="1600" kern="1200" spc="-82" dirty="0">
              <a:solidFill>
                <a:schemeClr val="bg1">
                  <a:lumMod val="50000"/>
                </a:schemeClr>
              </a:solidFill>
              <a:latin typeface="+mj-lt"/>
              <a:cs typeface="Georgia"/>
            </a:rPr>
            <a:t>e</a:t>
          </a:r>
          <a:r>
            <a:rPr lang="es-ES" sz="1600" kern="1200" spc="-86" dirty="0">
              <a:solidFill>
                <a:schemeClr val="bg1">
                  <a:lumMod val="50000"/>
                </a:schemeClr>
              </a:solidFill>
              <a:latin typeface="+mj-lt"/>
              <a:cs typeface="Georgia"/>
            </a:rPr>
            <a:t>d</a:t>
          </a:r>
          <a:r>
            <a:rPr lang="es-ES" sz="1600" kern="1200" spc="-95" dirty="0">
              <a:solidFill>
                <a:schemeClr val="bg1">
                  <a:lumMod val="50000"/>
                </a:schemeClr>
              </a:solidFill>
              <a:latin typeface="+mj-lt"/>
              <a:cs typeface="Georgia"/>
            </a:rPr>
            <a:t>a</a:t>
          </a:r>
          <a:r>
            <a:rPr lang="es-ES" sz="1600" kern="1200" spc="-50" dirty="0">
              <a:solidFill>
                <a:schemeClr val="bg1">
                  <a:lumMod val="50000"/>
                </a:schemeClr>
              </a:solidFill>
              <a:latin typeface="+mj-lt"/>
              <a:cs typeface="Georgia"/>
            </a:rPr>
            <a:t>n  </a:t>
          </a:r>
          <a:r>
            <a:rPr lang="es-ES" sz="1600" kern="1200" spc="-86" dirty="0">
              <a:solidFill>
                <a:schemeClr val="bg1">
                  <a:lumMod val="50000"/>
                </a:schemeClr>
              </a:solidFill>
              <a:latin typeface="+mj-lt"/>
              <a:cs typeface="Georgia"/>
            </a:rPr>
            <a:t>a</a:t>
          </a:r>
          <a:r>
            <a:rPr lang="es-ES" sz="1600" kern="1200" spc="-59" dirty="0">
              <a:solidFill>
                <a:schemeClr val="bg1">
                  <a:lumMod val="50000"/>
                </a:schemeClr>
              </a:solidFill>
              <a:latin typeface="+mj-lt"/>
              <a:cs typeface="Georgia"/>
            </a:rPr>
            <a:t>s</a:t>
          </a:r>
          <a:r>
            <a:rPr lang="es-ES" sz="1600" kern="1200" spc="-73" dirty="0">
              <a:solidFill>
                <a:schemeClr val="bg1">
                  <a:lumMod val="50000"/>
                </a:schemeClr>
              </a:solidFill>
              <a:latin typeface="+mj-lt"/>
              <a:cs typeface="Georgia"/>
            </a:rPr>
            <a:t>u</a:t>
          </a:r>
          <a:r>
            <a:rPr lang="es-ES" sz="1600" kern="1200" spc="-131" dirty="0">
              <a:solidFill>
                <a:schemeClr val="bg1">
                  <a:lumMod val="50000"/>
                </a:schemeClr>
              </a:solidFill>
              <a:latin typeface="+mj-lt"/>
              <a:cs typeface="Georgia"/>
            </a:rPr>
            <a:t>m</a:t>
          </a:r>
          <a:r>
            <a:rPr lang="es-ES" sz="1600" kern="1200" spc="-41" dirty="0">
              <a:solidFill>
                <a:schemeClr val="bg1">
                  <a:lumMod val="50000"/>
                </a:schemeClr>
              </a:solidFill>
              <a:latin typeface="+mj-lt"/>
              <a:cs typeface="Georgia"/>
            </a:rPr>
            <a:t>i</a:t>
          </a:r>
          <a:r>
            <a:rPr lang="es-ES" sz="1600" kern="1200" spc="-73" dirty="0">
              <a:solidFill>
                <a:schemeClr val="bg1">
                  <a:lumMod val="50000"/>
                </a:schemeClr>
              </a:solidFill>
              <a:latin typeface="+mj-lt"/>
              <a:cs typeface="Georgia"/>
            </a:rPr>
            <a:t>r</a:t>
          </a:r>
          <a:r>
            <a:rPr lang="es-ES" sz="1600" kern="1200" spc="-63" dirty="0">
              <a:solidFill>
                <a:schemeClr val="bg1">
                  <a:lumMod val="50000"/>
                </a:schemeClr>
              </a:solidFill>
              <a:latin typeface="+mj-lt"/>
              <a:cs typeface="Georgia"/>
            </a:rPr>
            <a:t> </a:t>
          </a:r>
          <a:r>
            <a:rPr lang="es-ES" sz="1600" kern="1200" spc="-82" dirty="0">
              <a:solidFill>
                <a:schemeClr val="bg1">
                  <a:lumMod val="50000"/>
                </a:schemeClr>
              </a:solidFill>
              <a:latin typeface="+mj-lt"/>
              <a:cs typeface="Georgia"/>
            </a:rPr>
            <a:t>e</a:t>
          </a:r>
          <a:r>
            <a:rPr lang="es-ES" sz="1600" kern="1200" spc="-59" dirty="0">
              <a:solidFill>
                <a:schemeClr val="bg1">
                  <a:lumMod val="50000"/>
                </a:schemeClr>
              </a:solidFill>
              <a:latin typeface="+mj-lt"/>
              <a:cs typeface="Georgia"/>
            </a:rPr>
            <a:t>s</a:t>
          </a:r>
          <a:r>
            <a:rPr lang="es-ES" sz="1600" kern="1200" spc="-68" dirty="0">
              <a:solidFill>
                <a:schemeClr val="bg1">
                  <a:lumMod val="50000"/>
                </a:schemeClr>
              </a:solidFill>
              <a:latin typeface="+mj-lt"/>
              <a:cs typeface="Georgia"/>
            </a:rPr>
            <a:t>to</a:t>
          </a:r>
          <a:r>
            <a:rPr lang="es-ES" sz="1600" kern="1200" spc="-41" dirty="0">
              <a:solidFill>
                <a:schemeClr val="bg1">
                  <a:lumMod val="50000"/>
                </a:schemeClr>
              </a:solidFill>
              <a:latin typeface="+mj-lt"/>
              <a:cs typeface="Georgia"/>
            </a:rPr>
            <a:t>s  </a:t>
          </a:r>
          <a:r>
            <a:rPr lang="es-ES" sz="1600" kern="1200" spc="-91" dirty="0">
              <a:solidFill>
                <a:schemeClr val="bg1">
                  <a:lumMod val="50000"/>
                </a:schemeClr>
              </a:solidFill>
              <a:latin typeface="+mj-lt"/>
              <a:cs typeface="Georgia"/>
            </a:rPr>
            <a:t>n</a:t>
          </a:r>
          <a:r>
            <a:rPr lang="es-ES" sz="1600" kern="1200" spc="-73" dirty="0">
              <a:solidFill>
                <a:schemeClr val="bg1">
                  <a:lumMod val="50000"/>
                </a:schemeClr>
              </a:solidFill>
              <a:latin typeface="+mj-lt"/>
              <a:cs typeface="Georgia"/>
            </a:rPr>
            <a:t>u</a:t>
          </a:r>
          <a:r>
            <a:rPr lang="es-ES" sz="1600" kern="1200" spc="-82" dirty="0">
              <a:solidFill>
                <a:schemeClr val="bg1">
                  <a:lumMod val="50000"/>
                </a:schemeClr>
              </a:solidFill>
              <a:latin typeface="+mj-lt"/>
              <a:cs typeface="Georgia"/>
            </a:rPr>
            <a:t>e</a:t>
          </a:r>
          <a:r>
            <a:rPr lang="es-ES" sz="1600" kern="1200" spc="-73" dirty="0">
              <a:solidFill>
                <a:schemeClr val="bg1">
                  <a:lumMod val="50000"/>
                </a:schemeClr>
              </a:solidFill>
              <a:latin typeface="+mj-lt"/>
              <a:cs typeface="Georgia"/>
            </a:rPr>
            <a:t>v</a:t>
          </a:r>
          <a:r>
            <a:rPr lang="es-ES" sz="1600" kern="1200" spc="-68" dirty="0">
              <a:solidFill>
                <a:schemeClr val="bg1">
                  <a:lumMod val="50000"/>
                </a:schemeClr>
              </a:solidFill>
              <a:latin typeface="+mj-lt"/>
              <a:cs typeface="Georgia"/>
            </a:rPr>
            <a:t>o</a:t>
          </a:r>
          <a:r>
            <a:rPr lang="es-ES" sz="1600" kern="1200" spc="-59" dirty="0">
              <a:solidFill>
                <a:schemeClr val="bg1">
                  <a:lumMod val="50000"/>
                </a:schemeClr>
              </a:solidFill>
              <a:latin typeface="+mj-lt"/>
              <a:cs typeface="Georgia"/>
            </a:rPr>
            <a:t>s</a:t>
          </a:r>
          <a:r>
            <a:rPr lang="es-ES" sz="1600" kern="1200" spc="-45" dirty="0">
              <a:solidFill>
                <a:schemeClr val="bg1">
                  <a:lumMod val="50000"/>
                </a:schemeClr>
              </a:solidFill>
              <a:latin typeface="+mj-lt"/>
              <a:cs typeface="Georgia"/>
            </a:rPr>
            <a:t> </a:t>
          </a:r>
          <a:r>
            <a:rPr lang="es-ES" sz="1600" kern="1200" spc="-82" dirty="0">
              <a:solidFill>
                <a:schemeClr val="bg1">
                  <a:lumMod val="50000"/>
                </a:schemeClr>
              </a:solidFill>
              <a:latin typeface="+mj-lt"/>
              <a:cs typeface="Georgia"/>
            </a:rPr>
            <a:t>r</a:t>
          </a:r>
          <a:r>
            <a:rPr lang="es-ES" sz="1600" kern="1200" spc="-68" dirty="0">
              <a:solidFill>
                <a:schemeClr val="bg1">
                  <a:lumMod val="50000"/>
                </a:schemeClr>
              </a:solidFill>
              <a:latin typeface="+mj-lt"/>
              <a:cs typeface="Georgia"/>
            </a:rPr>
            <a:t>o</a:t>
          </a:r>
          <a:r>
            <a:rPr lang="es-ES" sz="1600" kern="1200" spc="-54" dirty="0">
              <a:solidFill>
                <a:schemeClr val="bg1">
                  <a:lumMod val="50000"/>
                </a:schemeClr>
              </a:solidFill>
              <a:latin typeface="+mj-lt"/>
              <a:cs typeface="Georgia"/>
            </a:rPr>
            <a:t>l</a:t>
          </a:r>
          <a:r>
            <a:rPr lang="es-ES" sz="1600" kern="1200" spc="-82" dirty="0">
              <a:solidFill>
                <a:schemeClr val="bg1">
                  <a:lumMod val="50000"/>
                </a:schemeClr>
              </a:solidFill>
              <a:latin typeface="+mj-lt"/>
              <a:cs typeface="Georgia"/>
            </a:rPr>
            <a:t>e</a:t>
          </a:r>
          <a:r>
            <a:rPr lang="es-ES" sz="1600" kern="1200" spc="-59" dirty="0">
              <a:solidFill>
                <a:schemeClr val="bg1">
                  <a:lumMod val="50000"/>
                </a:schemeClr>
              </a:solidFill>
              <a:latin typeface="+mj-lt"/>
              <a:cs typeface="Georgia"/>
            </a:rPr>
            <a:t>s</a:t>
          </a:r>
          <a:r>
            <a:rPr lang="es-ES" sz="1600" kern="1200" spc="-77" dirty="0">
              <a:solidFill>
                <a:schemeClr val="bg1">
                  <a:lumMod val="50000"/>
                </a:schemeClr>
              </a:solidFill>
              <a:latin typeface="+mj-lt"/>
              <a:cs typeface="Georgia"/>
            </a:rPr>
            <a:t>?</a:t>
          </a:r>
          <a:endParaRPr lang="es-ES" sz="1600" kern="1200" dirty="0">
            <a:solidFill>
              <a:schemeClr val="bg1">
                <a:lumMod val="50000"/>
              </a:schemeClr>
            </a:solidFill>
            <a:latin typeface="+mj-lt"/>
          </a:endParaRPr>
        </a:p>
      </dsp:txBody>
      <dsp:txXfrm>
        <a:off x="978308" y="2334332"/>
        <a:ext cx="2913693" cy="12949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1C2EF-D3FE-4D02-BCEC-95CEEEF4CE3E}">
      <dsp:nvSpPr>
        <dsp:cNvPr id="0" name=""/>
        <dsp:cNvSpPr/>
      </dsp:nvSpPr>
      <dsp:spPr>
        <a:xfrm>
          <a:off x="2780" y="884991"/>
          <a:ext cx="2431165" cy="2431165"/>
        </a:xfrm>
        <a:prstGeom prst="ellipse">
          <a:avLst/>
        </a:prstGeom>
        <a:solidFill>
          <a:schemeClr val="lt1">
            <a:alpha val="50000"/>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tx1"/>
        </a:fontRef>
      </dsp:style>
      <dsp:txBody>
        <a:bodyPr spcFirstLastPara="0" vert="horz" wrap="square" lIns="133795" tIns="20320" rIns="133795" bIns="20320" numCol="1" spcCol="1270" anchor="ctr" anchorCtr="0">
          <a:noAutofit/>
        </a:bodyPr>
        <a:lstStyle/>
        <a:p>
          <a:pPr marL="0" lvl="0" indent="0" algn="ctr" defTabSz="711200">
            <a:lnSpc>
              <a:spcPct val="90000"/>
            </a:lnSpc>
            <a:spcBef>
              <a:spcPct val="0"/>
            </a:spcBef>
            <a:spcAft>
              <a:spcPct val="35000"/>
            </a:spcAft>
            <a:buNone/>
          </a:pPr>
          <a:r>
            <a:rPr lang="es-ES" sz="1600" kern="1200" spc="-77">
              <a:solidFill>
                <a:schemeClr val="bg1"/>
              </a:solidFill>
              <a:latin typeface="+mj-lt"/>
              <a:cs typeface="Georgia"/>
            </a:rPr>
            <a:t>D</a:t>
          </a:r>
          <a:r>
            <a:rPr lang="es-ES" sz="1600" kern="1200" spc="-54">
              <a:solidFill>
                <a:schemeClr val="bg1"/>
              </a:solidFill>
              <a:latin typeface="+mj-lt"/>
              <a:cs typeface="Georgia"/>
            </a:rPr>
            <a:t>i</a:t>
          </a:r>
          <a:r>
            <a:rPr lang="es-ES" sz="1600" kern="1200" spc="-95">
              <a:solidFill>
                <a:schemeClr val="bg1"/>
              </a:solidFill>
              <a:latin typeface="+mj-lt"/>
              <a:cs typeface="Georgia"/>
            </a:rPr>
            <a:t>r</a:t>
          </a:r>
          <a:r>
            <a:rPr lang="es-ES" sz="1600" kern="1200" spc="-54">
              <a:solidFill>
                <a:schemeClr val="bg1"/>
              </a:solidFill>
              <a:latin typeface="+mj-lt"/>
              <a:cs typeface="Georgia"/>
            </a:rPr>
            <a:t>i</a:t>
          </a:r>
          <a:r>
            <a:rPr lang="es-ES" sz="1600" kern="1200" spc="-91">
              <a:solidFill>
                <a:schemeClr val="bg1"/>
              </a:solidFill>
              <a:latin typeface="+mj-lt"/>
              <a:cs typeface="Georgia"/>
            </a:rPr>
            <a:t>g</a:t>
          </a:r>
          <a:r>
            <a:rPr lang="es-ES" sz="1600" kern="1200" spc="-54">
              <a:solidFill>
                <a:schemeClr val="bg1"/>
              </a:solidFill>
              <a:latin typeface="+mj-lt"/>
              <a:cs typeface="Georgia"/>
            </a:rPr>
            <a:t>i</a:t>
          </a:r>
          <a:r>
            <a:rPr lang="es-ES" sz="1600" kern="1200" spc="-100">
              <a:solidFill>
                <a:schemeClr val="bg1"/>
              </a:solidFill>
              <a:latin typeface="+mj-lt"/>
              <a:cs typeface="Georgia"/>
            </a:rPr>
            <a:t>d</a:t>
          </a:r>
          <a:r>
            <a:rPr lang="es-ES" sz="1600" kern="1200" spc="-86">
              <a:solidFill>
                <a:schemeClr val="bg1"/>
              </a:solidFill>
              <a:latin typeface="+mj-lt"/>
              <a:cs typeface="Georgia"/>
            </a:rPr>
            <a:t>o</a:t>
          </a:r>
          <a:r>
            <a:rPr lang="es-ES" sz="1600" kern="1200" spc="-45">
              <a:solidFill>
                <a:schemeClr val="bg1"/>
              </a:solidFill>
              <a:latin typeface="+mj-lt"/>
              <a:cs typeface="Georgia"/>
            </a:rPr>
            <a:t> </a:t>
          </a:r>
          <a:r>
            <a:rPr lang="es-ES" sz="1600" kern="1200" spc="-95">
              <a:solidFill>
                <a:schemeClr val="bg1"/>
              </a:solidFill>
              <a:latin typeface="+mj-lt"/>
              <a:cs typeface="Georgia"/>
            </a:rPr>
            <a:t>a</a:t>
          </a:r>
          <a:r>
            <a:rPr lang="es-ES" sz="1600" kern="1200" spc="-50">
              <a:solidFill>
                <a:schemeClr val="bg1"/>
              </a:solidFill>
              <a:latin typeface="+mj-lt"/>
              <a:cs typeface="Georgia"/>
            </a:rPr>
            <a:t> </a:t>
          </a:r>
          <a:r>
            <a:rPr lang="es-ES" sz="1600" b="1" kern="1200" spc="0">
              <a:solidFill>
                <a:schemeClr val="bg1"/>
              </a:solidFill>
              <a:latin typeface="+mj-lt"/>
              <a:cs typeface="Georgia"/>
            </a:rPr>
            <a:t>PYMES  con plantilla entre 10 y 249 empleados</a:t>
          </a:r>
          <a:endParaRPr lang="es-ES" sz="1600" kern="1200" spc="0" dirty="0">
            <a:solidFill>
              <a:schemeClr val="bg1"/>
            </a:solidFill>
            <a:latin typeface="+mj-lt"/>
          </a:endParaRPr>
        </a:p>
      </dsp:txBody>
      <dsp:txXfrm>
        <a:off x="358816" y="1241027"/>
        <a:ext cx="1719093" cy="1719093"/>
      </dsp:txXfrm>
    </dsp:sp>
    <dsp:sp modelId="{BF6A50FB-A27F-442E-8609-6458A9985971}">
      <dsp:nvSpPr>
        <dsp:cNvPr id="0" name=""/>
        <dsp:cNvSpPr/>
      </dsp:nvSpPr>
      <dsp:spPr>
        <a:xfrm>
          <a:off x="1947713" y="884991"/>
          <a:ext cx="2431165" cy="2431165"/>
        </a:xfrm>
        <a:prstGeom prst="ellipse">
          <a:avLst/>
        </a:prstGeom>
        <a:solidFill>
          <a:schemeClr val="lt1">
            <a:alpha val="50000"/>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tx1"/>
        </a:fontRef>
      </dsp:style>
      <dsp:txBody>
        <a:bodyPr spcFirstLastPara="0" vert="horz" wrap="square" lIns="133795" tIns="22860" rIns="133795" bIns="22860" numCol="1" spcCol="1270" anchor="ctr" anchorCtr="0">
          <a:noAutofit/>
        </a:bodyPr>
        <a:lstStyle/>
        <a:p>
          <a:pPr marL="0" lvl="0" indent="0" algn="ctr" defTabSz="800100">
            <a:lnSpc>
              <a:spcPct val="90000"/>
            </a:lnSpc>
            <a:spcBef>
              <a:spcPct val="0"/>
            </a:spcBef>
            <a:spcAft>
              <a:spcPct val="35000"/>
            </a:spcAft>
            <a:buNone/>
          </a:pPr>
          <a:r>
            <a:rPr lang="es-ES" sz="1800" kern="1200" spc="-109" dirty="0">
              <a:solidFill>
                <a:schemeClr val="bg1"/>
              </a:solidFill>
              <a:latin typeface="+mj-lt"/>
              <a:cs typeface="Georgia"/>
            </a:rPr>
            <a:t>U</a:t>
          </a:r>
          <a:r>
            <a:rPr lang="es-ES" sz="1800" kern="1200" spc="-136" dirty="0">
              <a:solidFill>
                <a:schemeClr val="bg1"/>
              </a:solidFill>
              <a:latin typeface="+mj-lt"/>
              <a:cs typeface="Georgia"/>
            </a:rPr>
            <a:t>b</a:t>
          </a:r>
          <a:r>
            <a:rPr lang="es-ES" sz="1800" kern="1200" spc="-68" dirty="0">
              <a:solidFill>
                <a:schemeClr val="bg1"/>
              </a:solidFill>
              <a:latin typeface="+mj-lt"/>
              <a:cs typeface="Georgia"/>
            </a:rPr>
            <a:t>i</a:t>
          </a:r>
          <a:r>
            <a:rPr lang="es-ES" sz="1800" kern="1200" spc="-103" dirty="0">
              <a:solidFill>
                <a:schemeClr val="bg1"/>
              </a:solidFill>
              <a:latin typeface="+mj-lt"/>
              <a:cs typeface="Georgia"/>
            </a:rPr>
            <a:t>c</a:t>
          </a:r>
          <a:r>
            <a:rPr lang="es-ES" sz="1800" kern="1200" spc="-163" dirty="0">
              <a:solidFill>
                <a:schemeClr val="bg1"/>
              </a:solidFill>
              <a:latin typeface="+mj-lt"/>
              <a:cs typeface="Georgia"/>
            </a:rPr>
            <a:t>a</a:t>
          </a:r>
          <a:r>
            <a:rPr lang="es-ES" sz="1800" kern="1200" spc="-145" dirty="0">
              <a:solidFill>
                <a:schemeClr val="bg1"/>
              </a:solidFill>
              <a:latin typeface="+mj-lt"/>
              <a:cs typeface="Georgia"/>
            </a:rPr>
            <a:t>da</a:t>
          </a:r>
          <a:r>
            <a:rPr lang="es-ES" sz="1800" kern="1200" spc="-103" dirty="0">
              <a:solidFill>
                <a:schemeClr val="bg1"/>
              </a:solidFill>
              <a:latin typeface="+mj-lt"/>
              <a:cs typeface="Georgia"/>
            </a:rPr>
            <a:t>s</a:t>
          </a:r>
          <a:r>
            <a:rPr lang="es-ES" sz="1800" kern="1200" spc="-59" dirty="0">
              <a:solidFill>
                <a:schemeClr val="bg1"/>
              </a:solidFill>
              <a:latin typeface="+mj-lt"/>
              <a:cs typeface="Georgia"/>
            </a:rPr>
            <a:t> </a:t>
          </a:r>
          <a:r>
            <a:rPr lang="es-ES" sz="1800" kern="1200" spc="-127" dirty="0">
              <a:solidFill>
                <a:schemeClr val="bg1"/>
              </a:solidFill>
              <a:latin typeface="+mj-lt"/>
              <a:cs typeface="Georgia"/>
            </a:rPr>
            <a:t>e</a:t>
          </a:r>
          <a:r>
            <a:rPr lang="es-ES" sz="1800" kern="1200" spc="-91" dirty="0">
              <a:solidFill>
                <a:schemeClr val="bg1"/>
              </a:solidFill>
              <a:latin typeface="+mj-lt"/>
              <a:cs typeface="Georgia"/>
            </a:rPr>
            <a:t>n  </a:t>
          </a:r>
          <a:r>
            <a:rPr lang="es-ES" sz="1800" b="1" kern="1200" spc="0" dirty="0">
              <a:solidFill>
                <a:schemeClr val="bg1"/>
              </a:solidFill>
              <a:latin typeface="+mj-lt"/>
              <a:cs typeface="Georgia"/>
            </a:rPr>
            <a:t>Euskadi</a:t>
          </a:r>
          <a:endParaRPr lang="es-ES" sz="1800" kern="1200" spc="0" dirty="0">
            <a:solidFill>
              <a:schemeClr val="bg1"/>
            </a:solidFill>
            <a:latin typeface="+mj-lt"/>
          </a:endParaRPr>
        </a:p>
      </dsp:txBody>
      <dsp:txXfrm>
        <a:off x="2303749" y="1241027"/>
        <a:ext cx="1719093" cy="1719093"/>
      </dsp:txXfrm>
    </dsp:sp>
    <dsp:sp modelId="{C470E950-C676-412A-A0C3-61EDAA57272A}">
      <dsp:nvSpPr>
        <dsp:cNvPr id="0" name=""/>
        <dsp:cNvSpPr/>
      </dsp:nvSpPr>
      <dsp:spPr>
        <a:xfrm>
          <a:off x="3892645" y="884991"/>
          <a:ext cx="2431165" cy="2431165"/>
        </a:xfrm>
        <a:prstGeom prst="ellipse">
          <a:avLst/>
        </a:prstGeom>
        <a:solidFill>
          <a:schemeClr val="lt1">
            <a:alpha val="50000"/>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tx1"/>
        </a:fontRef>
      </dsp:style>
      <dsp:txBody>
        <a:bodyPr spcFirstLastPara="0" vert="horz" wrap="square" lIns="133795" tIns="17780" rIns="133795" bIns="17780" numCol="1" spcCol="1270" anchor="ctr" anchorCtr="0">
          <a:noAutofit/>
        </a:bodyPr>
        <a:lstStyle/>
        <a:p>
          <a:pPr marL="0" lvl="0" indent="0" algn="ctr" defTabSz="1524000">
            <a:lnSpc>
              <a:spcPct val="90000"/>
            </a:lnSpc>
            <a:spcBef>
              <a:spcPct val="0"/>
            </a:spcBef>
            <a:spcAft>
              <a:spcPct val="35000"/>
            </a:spcAft>
            <a:buNone/>
          </a:pPr>
          <a:r>
            <a:rPr lang="es-ES" sz="1400" kern="1200" spc="-82" dirty="0">
              <a:solidFill>
                <a:schemeClr val="bg1"/>
              </a:solidFill>
              <a:latin typeface="+mj-lt"/>
              <a:cs typeface="Georgia"/>
            </a:rPr>
            <a:t>Q</a:t>
          </a:r>
          <a:r>
            <a:rPr lang="es-ES" sz="1400" kern="1200" spc="-86" dirty="0">
              <a:solidFill>
                <a:schemeClr val="bg1"/>
              </a:solidFill>
              <a:latin typeface="+mj-lt"/>
              <a:cs typeface="Georgia"/>
            </a:rPr>
            <a:t>u</a:t>
          </a:r>
          <a:r>
            <a:rPr lang="es-ES" sz="1400" kern="1200" spc="-91" dirty="0">
              <a:solidFill>
                <a:schemeClr val="bg1"/>
              </a:solidFill>
              <a:latin typeface="+mj-lt"/>
              <a:cs typeface="Georgia"/>
            </a:rPr>
            <a:t>e</a:t>
          </a:r>
          <a:r>
            <a:rPr lang="es-ES" sz="1400" kern="1200" spc="-45" dirty="0">
              <a:solidFill>
                <a:schemeClr val="bg1"/>
              </a:solidFill>
              <a:latin typeface="+mj-lt"/>
              <a:cs typeface="Georgia"/>
            </a:rPr>
            <a:t> </a:t>
          </a:r>
          <a:r>
            <a:rPr lang="es-ES" sz="1400" kern="1200" spc="-100" dirty="0">
              <a:solidFill>
                <a:schemeClr val="bg1"/>
              </a:solidFill>
              <a:latin typeface="+mj-lt"/>
              <a:cs typeface="Georgia"/>
            </a:rPr>
            <a:t>d</a:t>
          </a:r>
          <a:r>
            <a:rPr lang="es-ES" sz="1400" kern="1200" spc="-95" dirty="0">
              <a:solidFill>
                <a:schemeClr val="bg1"/>
              </a:solidFill>
              <a:latin typeface="+mj-lt"/>
              <a:cs typeface="Georgia"/>
            </a:rPr>
            <a:t>e</a:t>
          </a:r>
          <a:r>
            <a:rPr lang="es-ES" sz="1400" kern="1200" spc="-82" dirty="0">
              <a:solidFill>
                <a:schemeClr val="bg1"/>
              </a:solidFill>
              <a:latin typeface="+mj-lt"/>
              <a:cs typeface="Georgia"/>
            </a:rPr>
            <a:t>s</a:t>
          </a:r>
          <a:r>
            <a:rPr lang="es-ES" sz="1400" kern="1200" spc="-100" dirty="0">
              <a:solidFill>
                <a:schemeClr val="bg1"/>
              </a:solidFill>
              <a:latin typeface="+mj-lt"/>
              <a:cs typeface="Georgia"/>
            </a:rPr>
            <a:t>a</a:t>
          </a:r>
          <a:r>
            <a:rPr lang="es-ES" sz="1400" kern="1200" spc="-95" dirty="0">
              <a:solidFill>
                <a:schemeClr val="bg1"/>
              </a:solidFill>
              <a:latin typeface="+mj-lt"/>
              <a:cs typeface="Georgia"/>
            </a:rPr>
            <a:t>r</a:t>
          </a:r>
          <a:r>
            <a:rPr lang="es-ES" sz="1400" kern="1200" spc="-82" dirty="0">
              <a:solidFill>
                <a:schemeClr val="bg1"/>
              </a:solidFill>
              <a:latin typeface="+mj-lt"/>
              <a:cs typeface="Georgia"/>
            </a:rPr>
            <a:t>r</a:t>
          </a:r>
          <a:r>
            <a:rPr lang="es-ES" sz="1400" kern="1200" spc="-91" dirty="0">
              <a:solidFill>
                <a:schemeClr val="bg1"/>
              </a:solidFill>
              <a:latin typeface="+mj-lt"/>
              <a:cs typeface="Georgia"/>
            </a:rPr>
            <a:t>o</a:t>
          </a:r>
          <a:r>
            <a:rPr lang="es-ES" sz="1400" kern="1200" spc="-59" dirty="0">
              <a:solidFill>
                <a:schemeClr val="bg1"/>
              </a:solidFill>
              <a:latin typeface="+mj-lt"/>
              <a:cs typeface="Georgia"/>
            </a:rPr>
            <a:t>l</a:t>
          </a:r>
          <a:r>
            <a:rPr lang="es-ES" sz="1400" kern="1200" spc="-50" dirty="0">
              <a:solidFill>
                <a:schemeClr val="bg1"/>
              </a:solidFill>
              <a:latin typeface="+mj-lt"/>
              <a:cs typeface="Georgia"/>
            </a:rPr>
            <a:t>l</a:t>
          </a:r>
          <a:r>
            <a:rPr lang="es-ES" sz="1400" kern="1200" spc="-95" dirty="0">
              <a:solidFill>
                <a:schemeClr val="bg1"/>
              </a:solidFill>
              <a:latin typeface="+mj-lt"/>
              <a:cs typeface="Georgia"/>
            </a:rPr>
            <a:t>e</a:t>
          </a:r>
          <a:r>
            <a:rPr lang="es-ES" sz="1400" kern="1200" spc="-59" dirty="0">
              <a:solidFill>
                <a:schemeClr val="bg1"/>
              </a:solidFill>
              <a:latin typeface="+mj-lt"/>
              <a:cs typeface="Georgia"/>
            </a:rPr>
            <a:t>n  </a:t>
          </a:r>
          <a:r>
            <a:rPr lang="es-ES" sz="1400" b="1" kern="1200" spc="0" dirty="0">
              <a:solidFill>
                <a:schemeClr val="bg1"/>
              </a:solidFill>
              <a:latin typeface="+mj-lt"/>
              <a:cs typeface="Georgia"/>
            </a:rPr>
            <a:t>actividades  industriales, de  servicios conexos a la  industria, de la  sociedad de la  información y las  comunicaciones, de  logística y de  comercio mayorista.</a:t>
          </a:r>
          <a:endParaRPr lang="es-ES" sz="1400" kern="1200" spc="0" dirty="0">
            <a:solidFill>
              <a:schemeClr val="bg1"/>
            </a:solidFill>
            <a:latin typeface="+mj-lt"/>
          </a:endParaRPr>
        </a:p>
      </dsp:txBody>
      <dsp:txXfrm>
        <a:off x="4248681" y="1241027"/>
        <a:ext cx="1719093" cy="1719093"/>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17">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0870F468-2FCB-4551-8880-D260FB641800}"/>
              </a:ext>
            </a:extLst>
          </p:cNvPr>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4F7EF7F2-80F8-45FB-8B76-4B155625358A}"/>
              </a:ext>
            </a:extLst>
          </p:cNvPr>
          <p:cNvSpPr>
            <a:spLocks noGrp="1"/>
          </p:cNvSpPr>
          <p:nvPr>
            <p:ph type="dt" sz="quarter" idx="1"/>
          </p:nvPr>
        </p:nvSpPr>
        <p:spPr>
          <a:xfrm>
            <a:off x="3850444" y="0"/>
            <a:ext cx="2945659" cy="498055"/>
          </a:xfrm>
          <a:prstGeom prst="rect">
            <a:avLst/>
          </a:prstGeom>
        </p:spPr>
        <p:txBody>
          <a:bodyPr vert="horz" lIns="91440" tIns="45720" rIns="91440" bIns="45720" rtlCol="0"/>
          <a:lstStyle>
            <a:lvl1pPr algn="r">
              <a:defRPr sz="1200"/>
            </a:lvl1pPr>
          </a:lstStyle>
          <a:p>
            <a:fld id="{A2623D77-4295-4F3B-AB63-C858BA15D921}" type="datetimeFigureOut">
              <a:rPr lang="es-ES" smtClean="0"/>
              <a:t>25/10/2022</a:t>
            </a:fld>
            <a:endParaRPr lang="es-ES"/>
          </a:p>
        </p:txBody>
      </p:sp>
      <p:sp>
        <p:nvSpPr>
          <p:cNvPr id="4" name="Marcador de pie de página 3">
            <a:extLst>
              <a:ext uri="{FF2B5EF4-FFF2-40B4-BE49-F238E27FC236}">
                <a16:creationId xmlns:a16="http://schemas.microsoft.com/office/drawing/2014/main" id="{8A27FA18-1DF3-448A-9D8D-9E00BF5C0AFC}"/>
              </a:ext>
            </a:extLst>
          </p:cNvPr>
          <p:cNvSpPr>
            <a:spLocks noGrp="1"/>
          </p:cNvSpPr>
          <p:nvPr>
            <p:ph type="ftr" sz="quarter" idx="2"/>
          </p:nvPr>
        </p:nvSpPr>
        <p:spPr>
          <a:xfrm>
            <a:off x="1" y="9428584"/>
            <a:ext cx="2945659" cy="498055"/>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1582B928-CAD9-4E97-869A-9CB88F11BC6C}"/>
              </a:ext>
            </a:extLst>
          </p:cNvPr>
          <p:cNvSpPr>
            <a:spLocks noGrp="1"/>
          </p:cNvSpPr>
          <p:nvPr>
            <p:ph type="sldNum" sz="quarter" idx="3"/>
          </p:nvPr>
        </p:nvSpPr>
        <p:spPr>
          <a:xfrm>
            <a:off x="3850444" y="9428584"/>
            <a:ext cx="2945659" cy="498055"/>
          </a:xfrm>
          <a:prstGeom prst="rect">
            <a:avLst/>
          </a:prstGeom>
        </p:spPr>
        <p:txBody>
          <a:bodyPr vert="horz" lIns="91440" tIns="45720" rIns="91440" bIns="45720" rtlCol="0" anchor="b"/>
          <a:lstStyle>
            <a:lvl1pPr algn="r">
              <a:defRPr sz="1200"/>
            </a:lvl1pPr>
          </a:lstStyle>
          <a:p>
            <a:fld id="{8117C2A0-849D-4DA4-9F50-1055CC95BEDB}" type="slidenum">
              <a:rPr lang="es-ES" smtClean="0"/>
              <a:t>‹Nº›</a:t>
            </a:fld>
            <a:endParaRPr lang="es-ES"/>
          </a:p>
        </p:txBody>
      </p:sp>
    </p:spTree>
    <p:extLst>
      <p:ext uri="{BB962C8B-B14F-4D97-AF65-F5344CB8AC3E}">
        <p14:creationId xmlns:p14="http://schemas.microsoft.com/office/powerpoint/2010/main" val="4257076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50444" y="0"/>
            <a:ext cx="2945659" cy="498055"/>
          </a:xfrm>
          <a:prstGeom prst="rect">
            <a:avLst/>
          </a:prstGeom>
        </p:spPr>
        <p:txBody>
          <a:bodyPr vert="horz" lIns="91440" tIns="45720" rIns="91440" bIns="45720" rtlCol="0"/>
          <a:lstStyle>
            <a:lvl1pPr algn="r">
              <a:defRPr sz="1200"/>
            </a:lvl1pPr>
          </a:lstStyle>
          <a:p>
            <a:fld id="{8F68E1CA-D23F-44D1-8310-C39862537BE2}" type="datetimeFigureOut">
              <a:rPr lang="es-ES" smtClean="0"/>
              <a:t>25/10/2022</a:t>
            </a:fld>
            <a:endParaRPr lang="es-ES"/>
          </a:p>
        </p:txBody>
      </p:sp>
      <p:sp>
        <p:nvSpPr>
          <p:cNvPr id="4" name="Marcador de imagen de diapositiva 3"/>
          <p:cNvSpPr>
            <a:spLocks noGrp="1" noRot="1" noChangeAspect="1"/>
          </p:cNvSpPr>
          <p:nvPr>
            <p:ph type="sldImg" idx="2"/>
          </p:nvPr>
        </p:nvSpPr>
        <p:spPr>
          <a:xfrm>
            <a:off x="425450" y="1243013"/>
            <a:ext cx="5946775" cy="334645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A8347557-F258-4AED-8C13-778361752DEA}" type="slidenum">
              <a:rPr lang="es-ES" smtClean="0"/>
              <a:t>‹Nº›</a:t>
            </a:fld>
            <a:endParaRPr lang="es-ES"/>
          </a:p>
        </p:txBody>
      </p:sp>
    </p:spTree>
    <p:extLst>
      <p:ext uri="{BB962C8B-B14F-4D97-AF65-F5344CB8AC3E}">
        <p14:creationId xmlns:p14="http://schemas.microsoft.com/office/powerpoint/2010/main" val="394549109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chemeClr val="bg1"/>
                </a:solidFill>
                <a:latin typeface="Franklin Gothic Demi Cond" pitchFamily="34" charset="0"/>
              </a:rPr>
              <a:t>Los análisis que se han realizado hasta el momento en el País Vasco han sido puntuales y localizados en ámbitos concretos (sectoriales y territoriales).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chemeClr val="bg1"/>
                </a:solidFill>
                <a:latin typeface="Franklin Gothic Demi Cond" pitchFamily="34" charset="0"/>
              </a:rPr>
              <a:t>la gestión de la edad no se encuentra hasta el momento entre las preocupaciones prioritarias de las empresas, salvo en organizaciones y ocupaciones concretas en las que se prevé que en el muy corto plazo se puede producir una pérdida de competencias por la salida del mercado laboral de personas con conocimientos clave.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chemeClr val="bg1"/>
                </a:solidFill>
                <a:latin typeface="Franklin Gothic Demi Cond" pitchFamily="34" charset="0"/>
              </a:rPr>
              <a:t>se deben combatir los estereotipos sobre los trabajadores de más edad, que conforman en el imaginario social una visión distorsionada y simplificada de una realidad compleja.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solidFill>
                <a:schemeClr val="bg1"/>
              </a:solidFill>
              <a:latin typeface="Franklin Gothic Demi Cond"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solidFill>
                <a:schemeClr val="bg1"/>
              </a:solidFill>
              <a:latin typeface="Franklin Gothic Demi Cond"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chemeClr val="bg1"/>
                </a:solidFill>
                <a:latin typeface="Franklin Gothic Demi Cond" pitchFamily="34" charset="0"/>
              </a:rPr>
              <a:t>Promover la acreditación de empresas que gestionan la edad en las organizaciones y utilizar medidas para apoyar particularmente a las microempresas y empresas de menor tamaño.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chemeClr val="bg1"/>
                </a:solidFill>
                <a:latin typeface="Franklin Gothic Demi Cond" pitchFamily="34" charset="0"/>
              </a:rPr>
              <a:t>Apoyar la utilización de los criterios de la gestión de la edad también en los procesos de reestructuración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solidFill>
                <a:schemeClr val="bg1"/>
              </a:solidFill>
              <a:latin typeface="Franklin Gothic Demi Cond"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solidFill>
                <a:schemeClr val="bg1"/>
              </a:solidFill>
              <a:latin typeface="Franklin Gothic Demi Cond" pitchFamily="34" charset="0"/>
            </a:endParaRPr>
          </a:p>
          <a:p>
            <a:r>
              <a:rPr lang="es-ES" i="1" dirty="0">
                <a:solidFill>
                  <a:schemeClr val="bg1"/>
                </a:solidFill>
              </a:rPr>
              <a:t>A nivel nacional, el programa Especial para Emprendedores Senior (Escuela de Gestores y Emprendedores Sociales) facilita la participación activa de estos en distintos niveles:</a:t>
            </a:r>
          </a:p>
          <a:p>
            <a:endParaRPr lang="es-ES" i="1" dirty="0">
              <a:solidFill>
                <a:schemeClr val="bg1"/>
              </a:solidFill>
            </a:endParaRPr>
          </a:p>
          <a:p>
            <a:pPr marL="1071563" lvl="2" indent="-157163"/>
            <a:r>
              <a:rPr lang="es-ES" i="1" dirty="0">
                <a:solidFill>
                  <a:schemeClr val="bg1"/>
                </a:solidFill>
              </a:rPr>
              <a:t>• Como tutores de proyectos de jóvenes emprendedores.</a:t>
            </a:r>
          </a:p>
          <a:p>
            <a:pPr marL="1071563" lvl="2" indent="-157163"/>
            <a:r>
              <a:rPr lang="es-ES" i="1" dirty="0">
                <a:solidFill>
                  <a:schemeClr val="bg1"/>
                </a:solidFill>
              </a:rPr>
              <a:t>• Como participantes activos de proyectos colectivos.</a:t>
            </a:r>
          </a:p>
          <a:p>
            <a:pPr marL="1071563" lvl="2" indent="-157163"/>
            <a:r>
              <a:rPr lang="es-ES" i="1" dirty="0">
                <a:solidFill>
                  <a:schemeClr val="bg1"/>
                </a:solidFill>
              </a:rPr>
              <a:t>• Como emprendedores de proyectos propios.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solidFill>
                <a:schemeClr val="bg1"/>
              </a:solidFill>
              <a:latin typeface="Franklin Gothic Demi Cond"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solidFill>
                <a:schemeClr val="bg1"/>
              </a:solidFill>
              <a:latin typeface="Franklin Gothic Demi Cond"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chemeClr val="bg1"/>
                </a:solidFill>
                <a:latin typeface="Franklin Gothic Demi Cond" pitchFamily="34" charset="0"/>
              </a:rPr>
              <a:t>integrando la gestión de la edad a través del fortalecimiento de unos sistemas de gestión de las personas en las organizaciones que responda mejor a las demandas, tanto de la competitividad como de los propios trabajadores y trabajadoras.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solidFill>
                <a:schemeClr val="bg1"/>
              </a:solidFill>
              <a:latin typeface="Franklin Gothic Demi Cond"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chemeClr val="bg1"/>
                </a:solidFill>
                <a:latin typeface="Franklin Gothic Demi Cond" pitchFamily="34" charset="0"/>
              </a:rPr>
              <a:t>apoyar procesos en los que la edad es una variable más, que se convierte en particularmente importante por la escasa atención prestada hasta el momento, así como por su creciente impacto derivado de la evolución demográfica.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solidFill>
                <a:schemeClr val="bg1"/>
              </a:solidFill>
              <a:latin typeface="Franklin Gothic Demi Cond" pitchFamily="34" charset="0"/>
            </a:endParaRPr>
          </a:p>
          <a:p>
            <a:endParaRPr lang="es-ES" dirty="0"/>
          </a:p>
        </p:txBody>
      </p:sp>
      <p:sp>
        <p:nvSpPr>
          <p:cNvPr id="4" name="Marcador de número de diapositiva 3"/>
          <p:cNvSpPr>
            <a:spLocks noGrp="1"/>
          </p:cNvSpPr>
          <p:nvPr>
            <p:ph type="sldNum" sz="quarter" idx="5"/>
          </p:nvPr>
        </p:nvSpPr>
        <p:spPr/>
        <p:txBody>
          <a:bodyPr/>
          <a:lstStyle/>
          <a:p>
            <a:fld id="{A8347557-F258-4AED-8C13-778361752DEA}" type="slidenum">
              <a:rPr lang="es-ES" smtClean="0"/>
              <a:t>16</a:t>
            </a:fld>
            <a:endParaRPr lang="es-ES"/>
          </a:p>
        </p:txBody>
      </p:sp>
    </p:spTree>
    <p:extLst>
      <p:ext uri="{BB962C8B-B14F-4D97-AF65-F5344CB8AC3E}">
        <p14:creationId xmlns:p14="http://schemas.microsoft.com/office/powerpoint/2010/main" val="417068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8347557-F258-4AED-8C13-778361752DEA}" type="slidenum">
              <a:rPr lang="es-ES" smtClean="0"/>
              <a:t>27</a:t>
            </a:fld>
            <a:endParaRPr lang="es-ES"/>
          </a:p>
        </p:txBody>
      </p:sp>
    </p:spTree>
    <p:extLst>
      <p:ext uri="{BB962C8B-B14F-4D97-AF65-F5344CB8AC3E}">
        <p14:creationId xmlns:p14="http://schemas.microsoft.com/office/powerpoint/2010/main" val="363126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8347557-F258-4AED-8C13-778361752DEA}" type="slidenum">
              <a:rPr lang="es-ES" smtClean="0"/>
              <a:t>28</a:t>
            </a:fld>
            <a:endParaRPr lang="es-ES"/>
          </a:p>
        </p:txBody>
      </p:sp>
    </p:spTree>
    <p:extLst>
      <p:ext uri="{BB962C8B-B14F-4D97-AF65-F5344CB8AC3E}">
        <p14:creationId xmlns:p14="http://schemas.microsoft.com/office/powerpoint/2010/main" val="923582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8347557-F258-4AED-8C13-778361752DEA}" type="slidenum">
              <a:rPr lang="es-ES" smtClean="0"/>
              <a:t>29</a:t>
            </a:fld>
            <a:endParaRPr lang="es-ES"/>
          </a:p>
        </p:txBody>
      </p:sp>
    </p:spTree>
    <p:extLst>
      <p:ext uri="{BB962C8B-B14F-4D97-AF65-F5344CB8AC3E}">
        <p14:creationId xmlns:p14="http://schemas.microsoft.com/office/powerpoint/2010/main" val="2870219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8347557-F258-4AED-8C13-778361752DEA}" type="slidenum">
              <a:rPr lang="es-ES" smtClean="0"/>
              <a:t>30</a:t>
            </a:fld>
            <a:endParaRPr lang="es-ES"/>
          </a:p>
        </p:txBody>
      </p:sp>
    </p:spTree>
    <p:extLst>
      <p:ext uri="{BB962C8B-B14F-4D97-AF65-F5344CB8AC3E}">
        <p14:creationId xmlns:p14="http://schemas.microsoft.com/office/powerpoint/2010/main" val="137028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8347557-F258-4AED-8C13-778361752DEA}" type="slidenum">
              <a:rPr lang="es-ES" smtClean="0"/>
              <a:t>31</a:t>
            </a:fld>
            <a:endParaRPr lang="es-ES"/>
          </a:p>
        </p:txBody>
      </p:sp>
    </p:spTree>
    <p:extLst>
      <p:ext uri="{BB962C8B-B14F-4D97-AF65-F5344CB8AC3E}">
        <p14:creationId xmlns:p14="http://schemas.microsoft.com/office/powerpoint/2010/main" val="1513895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8347557-F258-4AED-8C13-778361752DEA}" type="slidenum">
              <a:rPr lang="es-ES" smtClean="0"/>
              <a:t>17</a:t>
            </a:fld>
            <a:endParaRPr lang="es-ES"/>
          </a:p>
        </p:txBody>
      </p:sp>
    </p:spTree>
    <p:extLst>
      <p:ext uri="{BB962C8B-B14F-4D97-AF65-F5344CB8AC3E}">
        <p14:creationId xmlns:p14="http://schemas.microsoft.com/office/powerpoint/2010/main" val="1469973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8347557-F258-4AED-8C13-778361752DEA}" type="slidenum">
              <a:rPr lang="es-ES" smtClean="0"/>
              <a:t>19</a:t>
            </a:fld>
            <a:endParaRPr lang="es-ES"/>
          </a:p>
        </p:txBody>
      </p:sp>
    </p:spTree>
    <p:extLst>
      <p:ext uri="{BB962C8B-B14F-4D97-AF65-F5344CB8AC3E}">
        <p14:creationId xmlns:p14="http://schemas.microsoft.com/office/powerpoint/2010/main" val="940675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8347557-F258-4AED-8C13-778361752DEA}" type="slidenum">
              <a:rPr lang="es-ES" smtClean="0"/>
              <a:t>20</a:t>
            </a:fld>
            <a:endParaRPr lang="es-ES"/>
          </a:p>
        </p:txBody>
      </p:sp>
    </p:spTree>
    <p:extLst>
      <p:ext uri="{BB962C8B-B14F-4D97-AF65-F5344CB8AC3E}">
        <p14:creationId xmlns:p14="http://schemas.microsoft.com/office/powerpoint/2010/main" val="536641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8347557-F258-4AED-8C13-778361752DEA}" type="slidenum">
              <a:rPr lang="es-ES" smtClean="0"/>
              <a:t>21</a:t>
            </a:fld>
            <a:endParaRPr lang="es-ES"/>
          </a:p>
        </p:txBody>
      </p:sp>
    </p:spTree>
    <p:extLst>
      <p:ext uri="{BB962C8B-B14F-4D97-AF65-F5344CB8AC3E}">
        <p14:creationId xmlns:p14="http://schemas.microsoft.com/office/powerpoint/2010/main" val="3305509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8347557-F258-4AED-8C13-778361752DEA}" type="slidenum">
              <a:rPr lang="es-ES" smtClean="0"/>
              <a:t>23</a:t>
            </a:fld>
            <a:endParaRPr lang="es-ES"/>
          </a:p>
        </p:txBody>
      </p:sp>
    </p:spTree>
    <p:extLst>
      <p:ext uri="{BB962C8B-B14F-4D97-AF65-F5344CB8AC3E}">
        <p14:creationId xmlns:p14="http://schemas.microsoft.com/office/powerpoint/2010/main" val="80756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8347557-F258-4AED-8C13-778361752DEA}" type="slidenum">
              <a:rPr lang="es-ES" smtClean="0"/>
              <a:t>24</a:t>
            </a:fld>
            <a:endParaRPr lang="es-ES"/>
          </a:p>
        </p:txBody>
      </p:sp>
    </p:spTree>
    <p:extLst>
      <p:ext uri="{BB962C8B-B14F-4D97-AF65-F5344CB8AC3E}">
        <p14:creationId xmlns:p14="http://schemas.microsoft.com/office/powerpoint/2010/main" val="3743883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8347557-F258-4AED-8C13-778361752DEA}" type="slidenum">
              <a:rPr lang="es-ES" smtClean="0"/>
              <a:t>25</a:t>
            </a:fld>
            <a:endParaRPr lang="es-ES"/>
          </a:p>
        </p:txBody>
      </p:sp>
    </p:spTree>
    <p:extLst>
      <p:ext uri="{BB962C8B-B14F-4D97-AF65-F5344CB8AC3E}">
        <p14:creationId xmlns:p14="http://schemas.microsoft.com/office/powerpoint/2010/main" val="1055616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8347557-F258-4AED-8C13-778361752DEA}" type="slidenum">
              <a:rPr lang="es-ES" smtClean="0"/>
              <a:t>26</a:t>
            </a:fld>
            <a:endParaRPr lang="es-ES"/>
          </a:p>
        </p:txBody>
      </p:sp>
    </p:spTree>
    <p:extLst>
      <p:ext uri="{BB962C8B-B14F-4D97-AF65-F5344CB8AC3E}">
        <p14:creationId xmlns:p14="http://schemas.microsoft.com/office/powerpoint/2010/main" val="2131300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A18076-B107-4933-9629-10E6E34D03F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6D91FEA-BED9-4F13-9661-B3858006F1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1315991-73C8-4F10-91F6-EEA9A56B8EE3}"/>
              </a:ext>
            </a:extLst>
          </p:cNvPr>
          <p:cNvSpPr>
            <a:spLocks noGrp="1"/>
          </p:cNvSpPr>
          <p:nvPr>
            <p:ph type="dt" sz="half" idx="10"/>
          </p:nvPr>
        </p:nvSpPr>
        <p:spPr/>
        <p:txBody>
          <a:bodyPr/>
          <a:lstStyle/>
          <a:p>
            <a:fld id="{776C38C2-901C-48F8-8985-16DC2C625CDF}" type="datetime1">
              <a:rPr lang="es-ES" smtClean="0"/>
              <a:t>25/10/2022</a:t>
            </a:fld>
            <a:endParaRPr lang="es-ES"/>
          </a:p>
        </p:txBody>
      </p:sp>
      <p:sp>
        <p:nvSpPr>
          <p:cNvPr id="5" name="Marcador de pie de página 4">
            <a:extLst>
              <a:ext uri="{FF2B5EF4-FFF2-40B4-BE49-F238E27FC236}">
                <a16:creationId xmlns:a16="http://schemas.microsoft.com/office/drawing/2014/main" id="{3A143C1B-4D91-4FBA-BEA6-29F9F13DAD0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4BDCB1-8731-451C-BE6C-662D3631E0C6}"/>
              </a:ext>
            </a:extLst>
          </p:cNvPr>
          <p:cNvSpPr>
            <a:spLocks noGrp="1"/>
          </p:cNvSpPr>
          <p:nvPr>
            <p:ph type="sldNum" sz="quarter" idx="12"/>
          </p:nvPr>
        </p:nvSpPr>
        <p:spPr/>
        <p:txBody>
          <a:bodyPr/>
          <a:lstStyle/>
          <a:p>
            <a:fld id="{8FBB3FB2-465E-4EE2-98B4-619EEFC353CE}" type="slidenum">
              <a:rPr lang="es-ES" smtClean="0"/>
              <a:t>‹Nº›</a:t>
            </a:fld>
            <a:endParaRPr lang="es-ES"/>
          </a:p>
        </p:txBody>
      </p:sp>
    </p:spTree>
    <p:extLst>
      <p:ext uri="{BB962C8B-B14F-4D97-AF65-F5344CB8AC3E}">
        <p14:creationId xmlns:p14="http://schemas.microsoft.com/office/powerpoint/2010/main" val="3362858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67FC28-01C4-49AB-B219-2324483554A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7C1F1F2-5A15-4986-95D8-A9A4430E63A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697483D-A6AF-4E42-9167-95B8120A6122}"/>
              </a:ext>
            </a:extLst>
          </p:cNvPr>
          <p:cNvSpPr>
            <a:spLocks noGrp="1"/>
          </p:cNvSpPr>
          <p:nvPr>
            <p:ph type="dt" sz="half" idx="10"/>
          </p:nvPr>
        </p:nvSpPr>
        <p:spPr/>
        <p:txBody>
          <a:bodyPr/>
          <a:lstStyle/>
          <a:p>
            <a:fld id="{DADE1CFD-22C4-4583-85B5-19F8274758C9}" type="datetime1">
              <a:rPr lang="es-ES" smtClean="0"/>
              <a:t>25/10/2022</a:t>
            </a:fld>
            <a:endParaRPr lang="es-ES"/>
          </a:p>
        </p:txBody>
      </p:sp>
      <p:sp>
        <p:nvSpPr>
          <p:cNvPr id="5" name="Marcador de pie de página 4">
            <a:extLst>
              <a:ext uri="{FF2B5EF4-FFF2-40B4-BE49-F238E27FC236}">
                <a16:creationId xmlns:a16="http://schemas.microsoft.com/office/drawing/2014/main" id="{C465B1C0-58D9-4607-9EFC-7D07803BC53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4D04B0-2651-4687-9A9D-73482D62391C}"/>
              </a:ext>
            </a:extLst>
          </p:cNvPr>
          <p:cNvSpPr>
            <a:spLocks noGrp="1"/>
          </p:cNvSpPr>
          <p:nvPr>
            <p:ph type="sldNum" sz="quarter" idx="12"/>
          </p:nvPr>
        </p:nvSpPr>
        <p:spPr/>
        <p:txBody>
          <a:bodyPr/>
          <a:lstStyle/>
          <a:p>
            <a:fld id="{8FBB3FB2-465E-4EE2-98B4-619EEFC353CE}" type="slidenum">
              <a:rPr lang="es-ES" smtClean="0"/>
              <a:t>‹Nº›</a:t>
            </a:fld>
            <a:endParaRPr lang="es-ES"/>
          </a:p>
        </p:txBody>
      </p:sp>
    </p:spTree>
    <p:extLst>
      <p:ext uri="{BB962C8B-B14F-4D97-AF65-F5344CB8AC3E}">
        <p14:creationId xmlns:p14="http://schemas.microsoft.com/office/powerpoint/2010/main" val="3586658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9675D9A-2AA3-43C3-BAD6-DBB2598C961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B368EF9-8E88-45E7-B37A-91E19D848D6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8D20DAE-4553-4B4F-B138-FFCAF4B35343}"/>
              </a:ext>
            </a:extLst>
          </p:cNvPr>
          <p:cNvSpPr>
            <a:spLocks noGrp="1"/>
          </p:cNvSpPr>
          <p:nvPr>
            <p:ph type="dt" sz="half" idx="10"/>
          </p:nvPr>
        </p:nvSpPr>
        <p:spPr/>
        <p:txBody>
          <a:bodyPr/>
          <a:lstStyle/>
          <a:p>
            <a:fld id="{3ADA429A-D780-4027-8C13-E5A4BE691B3A}" type="datetime1">
              <a:rPr lang="es-ES" smtClean="0"/>
              <a:t>25/10/2022</a:t>
            </a:fld>
            <a:endParaRPr lang="es-ES"/>
          </a:p>
        </p:txBody>
      </p:sp>
      <p:sp>
        <p:nvSpPr>
          <p:cNvPr id="5" name="Marcador de pie de página 4">
            <a:extLst>
              <a:ext uri="{FF2B5EF4-FFF2-40B4-BE49-F238E27FC236}">
                <a16:creationId xmlns:a16="http://schemas.microsoft.com/office/drawing/2014/main" id="{4E351945-FDF0-4CE2-B5D1-45795B0618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879BB73-1CD8-4F8D-B91F-D1B2A184B352}"/>
              </a:ext>
            </a:extLst>
          </p:cNvPr>
          <p:cNvSpPr>
            <a:spLocks noGrp="1"/>
          </p:cNvSpPr>
          <p:nvPr>
            <p:ph type="sldNum" sz="quarter" idx="12"/>
          </p:nvPr>
        </p:nvSpPr>
        <p:spPr/>
        <p:txBody>
          <a:bodyPr/>
          <a:lstStyle/>
          <a:p>
            <a:fld id="{8FBB3FB2-465E-4EE2-98B4-619EEFC353CE}" type="slidenum">
              <a:rPr lang="es-ES" smtClean="0"/>
              <a:t>‹Nº›</a:t>
            </a:fld>
            <a:endParaRPr lang="es-ES"/>
          </a:p>
        </p:txBody>
      </p:sp>
    </p:spTree>
    <p:extLst>
      <p:ext uri="{BB962C8B-B14F-4D97-AF65-F5344CB8AC3E}">
        <p14:creationId xmlns:p14="http://schemas.microsoft.com/office/powerpoint/2010/main" val="1430992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ig Background">
    <p:spTree>
      <p:nvGrpSpPr>
        <p:cNvPr id="1" name=""/>
        <p:cNvGrpSpPr/>
        <p:nvPr/>
      </p:nvGrpSpPr>
      <p:grpSpPr>
        <a:xfrm>
          <a:off x="0" y="0"/>
          <a:ext cx="0" cy="0"/>
          <a:chOff x="0" y="0"/>
          <a:chExt cx="0" cy="0"/>
        </a:xfrm>
      </p:grpSpPr>
      <p:sp>
        <p:nvSpPr>
          <p:cNvPr id="4" name="Picture Placeholder 13"/>
          <p:cNvSpPr>
            <a:spLocks noGrp="1"/>
          </p:cNvSpPr>
          <p:nvPr>
            <p:ph type="pic" sz="quarter" idx="26"/>
          </p:nvPr>
        </p:nvSpPr>
        <p:spPr>
          <a:xfrm>
            <a:off x="1" y="-3964"/>
            <a:ext cx="12191999" cy="6861964"/>
          </a:xfrm>
          <a:prstGeom prst="rect">
            <a:avLst/>
          </a:prstGeom>
          <a:effectLst/>
        </p:spPr>
        <p:txBody>
          <a:bodyPr>
            <a:normAutofit/>
          </a:bodyPr>
          <a:lstStyle>
            <a:lvl1pPr marL="0" indent="0">
              <a:buNone/>
              <a:defRPr sz="2100">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3100449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7179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lideAdd1">
    <p:spTree>
      <p:nvGrpSpPr>
        <p:cNvPr id="1" name=""/>
        <p:cNvGrpSpPr/>
        <p:nvPr/>
      </p:nvGrpSpPr>
      <p:grpSpPr>
        <a:xfrm>
          <a:off x="0" y="0"/>
          <a:ext cx="0" cy="0"/>
          <a:chOff x="0" y="0"/>
          <a:chExt cx="0" cy="0"/>
        </a:xfrm>
      </p:grpSpPr>
      <p:sp>
        <p:nvSpPr>
          <p:cNvPr id="5" name="PpHolder9">
            <a:extLst>
              <a:ext uri="{FF2B5EF4-FFF2-40B4-BE49-F238E27FC236}">
                <a16:creationId xmlns:a16="http://schemas.microsoft.com/office/drawing/2014/main" id="{5CA180F1-FA2B-4184-99E9-42A1D44C3993}"/>
              </a:ext>
            </a:extLst>
          </p:cNvPr>
          <p:cNvSpPr>
            <a:spLocks noGrp="1"/>
          </p:cNvSpPr>
          <p:nvPr>
            <p:ph type="pic" sz="quarter" idx="10"/>
          </p:nvPr>
        </p:nvSpPr>
        <p:spPr>
          <a:xfrm>
            <a:off x="5755170" y="0"/>
            <a:ext cx="6436833" cy="6858000"/>
          </a:xfrm>
          <a:custGeom>
            <a:avLst/>
            <a:gdLst>
              <a:gd name="connsiteX0" fmla="*/ 21679 w 6437671"/>
              <a:gd name="connsiteY0" fmla="*/ 0 h 6858000"/>
              <a:gd name="connsiteX1" fmla="*/ 6437671 w 6437671"/>
              <a:gd name="connsiteY1" fmla="*/ 0 h 6858000"/>
              <a:gd name="connsiteX2" fmla="*/ 6437671 w 6437671"/>
              <a:gd name="connsiteY2" fmla="*/ 6858000 h 6858000"/>
              <a:gd name="connsiteX3" fmla="*/ 5391819 w 6437671"/>
              <a:gd name="connsiteY3" fmla="*/ 6858000 h 6858000"/>
              <a:gd name="connsiteX4" fmla="*/ 5140256 w 6437671"/>
              <a:gd name="connsiteY4" fmla="*/ 6813076 h 6858000"/>
              <a:gd name="connsiteX5" fmla="*/ 0 w 6437671"/>
              <a:gd name="connsiteY5" fmla="*/ 506195 h 6858000"/>
              <a:gd name="connsiteX6" fmla="*/ 8377 w 6437671"/>
              <a:gd name="connsiteY6" fmla="*/ 1749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7671" h="6858000">
                <a:moveTo>
                  <a:pt x="21679" y="0"/>
                </a:moveTo>
                <a:lnTo>
                  <a:pt x="6437671" y="0"/>
                </a:lnTo>
                <a:lnTo>
                  <a:pt x="6437671" y="6858000"/>
                </a:lnTo>
                <a:lnTo>
                  <a:pt x="5391819" y="6858000"/>
                </a:lnTo>
                <a:lnTo>
                  <a:pt x="5140256" y="6813076"/>
                </a:lnTo>
                <a:cubicBezTo>
                  <a:pt x="2206718" y="6212787"/>
                  <a:pt x="0" y="3617195"/>
                  <a:pt x="0" y="506195"/>
                </a:cubicBezTo>
                <a:cubicBezTo>
                  <a:pt x="0" y="395088"/>
                  <a:pt x="2816" y="284638"/>
                  <a:pt x="8377" y="174913"/>
                </a:cubicBezTo>
                <a:close/>
              </a:path>
            </a:pathLst>
          </a:cu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bg1">
                    <a:alpha val="0"/>
                  </a:schemeClr>
                </a:solidFill>
              </a:defRPr>
            </a:lvl1pPr>
          </a:lstStyle>
          <a:p>
            <a:pPr marL="0" lvl="0" algn="ctr" defTabSz="457154"/>
            <a:endParaRPr lang="en-ID"/>
          </a:p>
        </p:txBody>
      </p:sp>
    </p:spTree>
    <p:extLst>
      <p:ext uri="{BB962C8B-B14F-4D97-AF65-F5344CB8AC3E}">
        <p14:creationId xmlns:p14="http://schemas.microsoft.com/office/powerpoint/2010/main" val="1131177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lideAdd2">
    <p:spTree>
      <p:nvGrpSpPr>
        <p:cNvPr id="1" name=""/>
        <p:cNvGrpSpPr/>
        <p:nvPr/>
      </p:nvGrpSpPr>
      <p:grpSpPr>
        <a:xfrm>
          <a:off x="0" y="0"/>
          <a:ext cx="0" cy="0"/>
          <a:chOff x="0" y="0"/>
          <a:chExt cx="0" cy="0"/>
        </a:xfrm>
      </p:grpSpPr>
      <p:sp>
        <p:nvSpPr>
          <p:cNvPr id="5" name="PpHolder4">
            <a:extLst>
              <a:ext uri="{FF2B5EF4-FFF2-40B4-BE49-F238E27FC236}">
                <a16:creationId xmlns:a16="http://schemas.microsoft.com/office/drawing/2014/main" id="{9C14F19D-ED4C-4273-AFCF-92D6D5814C26}"/>
              </a:ext>
            </a:extLst>
          </p:cNvPr>
          <p:cNvSpPr>
            <a:spLocks noGrp="1"/>
          </p:cNvSpPr>
          <p:nvPr>
            <p:ph type="pic" sz="quarter" idx="10"/>
          </p:nvPr>
        </p:nvSpPr>
        <p:spPr>
          <a:xfrm>
            <a:off x="0" y="1981200"/>
            <a:ext cx="4876165" cy="4876800"/>
          </a:xfrm>
          <a:custGeom>
            <a:avLst/>
            <a:gdLst>
              <a:gd name="connsiteX0" fmla="*/ 2438400 w 4876800"/>
              <a:gd name="connsiteY0" fmla="*/ 0 h 4876800"/>
              <a:gd name="connsiteX1" fmla="*/ 4876800 w 4876800"/>
              <a:gd name="connsiteY1" fmla="*/ 2438400 h 4876800"/>
              <a:gd name="connsiteX2" fmla="*/ 2438400 w 4876800"/>
              <a:gd name="connsiteY2" fmla="*/ 4876800 h 4876800"/>
              <a:gd name="connsiteX3" fmla="*/ 0 w 4876800"/>
              <a:gd name="connsiteY3" fmla="*/ 4876800 h 4876800"/>
              <a:gd name="connsiteX4" fmla="*/ 0 w 4876800"/>
              <a:gd name="connsiteY4" fmla="*/ 2438400 h 4876800"/>
              <a:gd name="connsiteX5" fmla="*/ 2438400 w 4876800"/>
              <a:gd name="connsiteY5" fmla="*/ 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6800" h="4876800">
                <a:moveTo>
                  <a:pt x="2438400" y="0"/>
                </a:moveTo>
                <a:cubicBezTo>
                  <a:pt x="3785091" y="0"/>
                  <a:pt x="4876800" y="1091709"/>
                  <a:pt x="4876800" y="2438400"/>
                </a:cubicBezTo>
                <a:cubicBezTo>
                  <a:pt x="4876800" y="3785091"/>
                  <a:pt x="3785091" y="4876800"/>
                  <a:pt x="2438400" y="4876800"/>
                </a:cubicBezTo>
                <a:lnTo>
                  <a:pt x="0" y="4876800"/>
                </a:lnTo>
                <a:lnTo>
                  <a:pt x="0" y="2438400"/>
                </a:lnTo>
                <a:cubicBezTo>
                  <a:pt x="0" y="1091709"/>
                  <a:pt x="1091709" y="0"/>
                  <a:pt x="2438400" y="0"/>
                </a:cubicBezTo>
                <a:close/>
              </a:path>
            </a:pathLst>
          </a:cu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bg1">
                    <a:alpha val="0"/>
                  </a:schemeClr>
                </a:solidFill>
              </a:defRPr>
            </a:lvl1pPr>
          </a:lstStyle>
          <a:p>
            <a:pPr marL="0" lvl="0" algn="ctr" defTabSz="457154"/>
            <a:endParaRPr lang="en-ID"/>
          </a:p>
        </p:txBody>
      </p:sp>
    </p:spTree>
    <p:extLst>
      <p:ext uri="{BB962C8B-B14F-4D97-AF65-F5344CB8AC3E}">
        <p14:creationId xmlns:p14="http://schemas.microsoft.com/office/powerpoint/2010/main" val="3408846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lideAdd3">
    <p:spTree>
      <p:nvGrpSpPr>
        <p:cNvPr id="1" name=""/>
        <p:cNvGrpSpPr/>
        <p:nvPr/>
      </p:nvGrpSpPr>
      <p:grpSpPr>
        <a:xfrm>
          <a:off x="0" y="0"/>
          <a:ext cx="0" cy="0"/>
          <a:chOff x="0" y="0"/>
          <a:chExt cx="0" cy="0"/>
        </a:xfrm>
      </p:grpSpPr>
      <p:sp>
        <p:nvSpPr>
          <p:cNvPr id="5" name="PpHolder3">
            <a:extLst>
              <a:ext uri="{FF2B5EF4-FFF2-40B4-BE49-F238E27FC236}">
                <a16:creationId xmlns:a16="http://schemas.microsoft.com/office/drawing/2014/main" id="{286ED6C4-E319-43D2-AE7C-290799286CFE}"/>
              </a:ext>
            </a:extLst>
          </p:cNvPr>
          <p:cNvSpPr>
            <a:spLocks noGrp="1"/>
          </p:cNvSpPr>
          <p:nvPr>
            <p:ph type="pic" sz="quarter" idx="10"/>
          </p:nvPr>
        </p:nvSpPr>
        <p:spPr>
          <a:xfrm>
            <a:off x="2" y="3907888"/>
            <a:ext cx="5962668" cy="2950112"/>
          </a:xfrm>
          <a:custGeom>
            <a:avLst/>
            <a:gdLst>
              <a:gd name="connsiteX0" fmla="*/ 0 w 5963445"/>
              <a:gd name="connsiteY0" fmla="*/ 0 h 2950112"/>
              <a:gd name="connsiteX1" fmla="*/ 5590402 w 5963445"/>
              <a:gd name="connsiteY1" fmla="*/ 0 h 2950112"/>
              <a:gd name="connsiteX2" fmla="*/ 5963445 w 5963445"/>
              <a:gd name="connsiteY2" fmla="*/ 373043 h 2950112"/>
              <a:gd name="connsiteX3" fmla="*/ 5963445 w 5963445"/>
              <a:gd name="connsiteY3" fmla="*/ 2950112 h 2950112"/>
              <a:gd name="connsiteX4" fmla="*/ 0 w 5963445"/>
              <a:gd name="connsiteY4" fmla="*/ 2950112 h 2950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3445" h="2950112">
                <a:moveTo>
                  <a:pt x="0" y="0"/>
                </a:moveTo>
                <a:lnTo>
                  <a:pt x="5590402" y="0"/>
                </a:lnTo>
                <a:cubicBezTo>
                  <a:pt x="5796428" y="0"/>
                  <a:pt x="5963445" y="167017"/>
                  <a:pt x="5963445" y="373043"/>
                </a:cubicBezTo>
                <a:lnTo>
                  <a:pt x="5963445" y="2950112"/>
                </a:lnTo>
                <a:lnTo>
                  <a:pt x="0" y="2950112"/>
                </a:lnTo>
                <a:close/>
              </a:path>
            </a:pathLst>
          </a:cu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bg1">
                    <a:alpha val="0"/>
                  </a:schemeClr>
                </a:solidFill>
              </a:defRPr>
            </a:lvl1pPr>
          </a:lstStyle>
          <a:p>
            <a:pPr marL="0" lvl="0" algn="ctr" defTabSz="457154"/>
            <a:endParaRPr lang="en-ID"/>
          </a:p>
        </p:txBody>
      </p:sp>
    </p:spTree>
    <p:extLst>
      <p:ext uri="{BB962C8B-B14F-4D97-AF65-F5344CB8AC3E}">
        <p14:creationId xmlns:p14="http://schemas.microsoft.com/office/powerpoint/2010/main" val="3898307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lideAdd21">
    <p:spTree>
      <p:nvGrpSpPr>
        <p:cNvPr id="1" name=""/>
        <p:cNvGrpSpPr/>
        <p:nvPr/>
      </p:nvGrpSpPr>
      <p:grpSpPr>
        <a:xfrm>
          <a:off x="0" y="0"/>
          <a:ext cx="0" cy="0"/>
          <a:chOff x="0" y="0"/>
          <a:chExt cx="0" cy="0"/>
        </a:xfrm>
      </p:grpSpPr>
      <p:sp>
        <p:nvSpPr>
          <p:cNvPr id="5" name="PpHolder5">
            <a:extLst>
              <a:ext uri="{FF2B5EF4-FFF2-40B4-BE49-F238E27FC236}">
                <a16:creationId xmlns:a16="http://schemas.microsoft.com/office/drawing/2014/main" id="{7EAB1E9D-83C0-43B1-A2E4-FDE1CAA25BAE}"/>
              </a:ext>
            </a:extLst>
          </p:cNvPr>
          <p:cNvSpPr>
            <a:spLocks noGrp="1"/>
          </p:cNvSpPr>
          <p:nvPr>
            <p:ph type="pic" sz="quarter" idx="10"/>
          </p:nvPr>
        </p:nvSpPr>
        <p:spPr>
          <a:xfrm>
            <a:off x="1670930" y="1371600"/>
            <a:ext cx="2585208" cy="4114800"/>
          </a:xfrm>
          <a:custGeom>
            <a:avLst/>
            <a:gdLst>
              <a:gd name="connsiteX0" fmla="*/ 225976 w 2585545"/>
              <a:gd name="connsiteY0" fmla="*/ 0 h 4114800"/>
              <a:gd name="connsiteX1" fmla="*/ 2359567 w 2585545"/>
              <a:gd name="connsiteY1" fmla="*/ 0 h 4114800"/>
              <a:gd name="connsiteX2" fmla="*/ 2585545 w 2585545"/>
              <a:gd name="connsiteY2" fmla="*/ 225977 h 4114800"/>
              <a:gd name="connsiteX3" fmla="*/ 2585545 w 2585545"/>
              <a:gd name="connsiteY3" fmla="*/ 3888823 h 4114800"/>
              <a:gd name="connsiteX4" fmla="*/ 2359567 w 2585545"/>
              <a:gd name="connsiteY4" fmla="*/ 4114800 h 4114800"/>
              <a:gd name="connsiteX5" fmla="*/ 225976 w 2585545"/>
              <a:gd name="connsiteY5" fmla="*/ 4114800 h 4114800"/>
              <a:gd name="connsiteX6" fmla="*/ 0 w 2585545"/>
              <a:gd name="connsiteY6" fmla="*/ 3888823 h 4114800"/>
              <a:gd name="connsiteX7" fmla="*/ 0 w 2585545"/>
              <a:gd name="connsiteY7" fmla="*/ 225977 h 4114800"/>
              <a:gd name="connsiteX8" fmla="*/ 225976 w 2585545"/>
              <a:gd name="connsiteY8" fmla="*/ 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5545" h="4114800">
                <a:moveTo>
                  <a:pt x="225976" y="0"/>
                </a:moveTo>
                <a:lnTo>
                  <a:pt x="2359567" y="0"/>
                </a:lnTo>
                <a:cubicBezTo>
                  <a:pt x="2484371" y="0"/>
                  <a:pt x="2585545" y="101173"/>
                  <a:pt x="2585545" y="225977"/>
                </a:cubicBezTo>
                <a:lnTo>
                  <a:pt x="2585545" y="3888823"/>
                </a:lnTo>
                <a:cubicBezTo>
                  <a:pt x="2585545" y="4013627"/>
                  <a:pt x="2484371" y="4114800"/>
                  <a:pt x="2359567" y="4114800"/>
                </a:cubicBezTo>
                <a:lnTo>
                  <a:pt x="225976" y="4114800"/>
                </a:lnTo>
                <a:cubicBezTo>
                  <a:pt x="101173" y="4114800"/>
                  <a:pt x="0" y="4013627"/>
                  <a:pt x="0" y="3888823"/>
                </a:cubicBezTo>
                <a:lnTo>
                  <a:pt x="0" y="225977"/>
                </a:lnTo>
                <a:cubicBezTo>
                  <a:pt x="0" y="101173"/>
                  <a:pt x="101173" y="0"/>
                  <a:pt x="225976" y="0"/>
                </a:cubicBezTo>
                <a:close/>
              </a:path>
            </a:pathLst>
          </a:cu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bg1">
                    <a:alpha val="0"/>
                  </a:schemeClr>
                </a:solidFill>
              </a:defRPr>
            </a:lvl1pPr>
          </a:lstStyle>
          <a:p>
            <a:pPr marL="0" lvl="0" algn="ctr" defTabSz="457154"/>
            <a:endParaRPr lang="en-ID"/>
          </a:p>
        </p:txBody>
      </p:sp>
    </p:spTree>
    <p:extLst>
      <p:ext uri="{BB962C8B-B14F-4D97-AF65-F5344CB8AC3E}">
        <p14:creationId xmlns:p14="http://schemas.microsoft.com/office/powerpoint/2010/main" val="8611943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Big Background">
    <p:spTree>
      <p:nvGrpSpPr>
        <p:cNvPr id="1" name=""/>
        <p:cNvGrpSpPr/>
        <p:nvPr/>
      </p:nvGrpSpPr>
      <p:grpSpPr>
        <a:xfrm>
          <a:off x="0" y="0"/>
          <a:ext cx="0" cy="0"/>
          <a:chOff x="0" y="0"/>
          <a:chExt cx="0" cy="0"/>
        </a:xfrm>
      </p:grpSpPr>
      <p:sp>
        <p:nvSpPr>
          <p:cNvPr id="4" name="Picture Placeholder 13"/>
          <p:cNvSpPr>
            <a:spLocks noGrp="1"/>
          </p:cNvSpPr>
          <p:nvPr>
            <p:ph type="pic" sz="quarter" idx="26"/>
          </p:nvPr>
        </p:nvSpPr>
        <p:spPr>
          <a:xfrm>
            <a:off x="1" y="-3964"/>
            <a:ext cx="12191999" cy="6861964"/>
          </a:xfrm>
          <a:prstGeom prst="rect">
            <a:avLst/>
          </a:prstGeom>
          <a:effectLst/>
        </p:spPr>
        <p:txBody>
          <a:bodyPr>
            <a:normAutofit/>
          </a:bodyPr>
          <a:lstStyle>
            <a:lvl1pPr marL="0" indent="0">
              <a:buNone/>
              <a:defRPr sz="2100">
                <a:ln>
                  <a:noFill/>
                </a:ln>
                <a:solidFill>
                  <a:schemeClr val="bg1">
                    <a:lumMod val="85000"/>
                  </a:schemeClr>
                </a:solidFill>
              </a:defRPr>
            </a:lvl1pPr>
          </a:lstStyle>
          <a:p>
            <a:r>
              <a:rPr lang="en-US"/>
              <a:t>Drag picture to placeholder or click icon to add</a:t>
            </a:r>
          </a:p>
        </p:txBody>
      </p:sp>
    </p:spTree>
    <p:extLst>
      <p:ext uri="{BB962C8B-B14F-4D97-AF65-F5344CB8AC3E}">
        <p14:creationId xmlns:p14="http://schemas.microsoft.com/office/powerpoint/2010/main" val="16017820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80EF66-74BD-BC28-80D9-4F99364303C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D2DBA2B-FA8B-A7E4-D210-7BDE8171243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89E5A18-A615-BAE4-110D-7304B29F73E0}"/>
              </a:ext>
            </a:extLst>
          </p:cNvPr>
          <p:cNvSpPr>
            <a:spLocks noGrp="1"/>
          </p:cNvSpPr>
          <p:nvPr>
            <p:ph type="dt" sz="half" idx="10"/>
          </p:nvPr>
        </p:nvSpPr>
        <p:spPr>
          <a:xfrm>
            <a:off x="838200" y="6356350"/>
            <a:ext cx="2743200" cy="365125"/>
          </a:xfrm>
          <a:prstGeom prst="rect">
            <a:avLst/>
          </a:prstGeom>
        </p:spPr>
        <p:txBody>
          <a:bodyPr/>
          <a:lstStyle/>
          <a:p>
            <a:fld id="{9B8CDBAC-450F-5141-B7F8-724B7029F474}" type="datetimeFigureOut">
              <a:rPr lang="es-ES" smtClean="0"/>
              <a:t>25/10/2022</a:t>
            </a:fld>
            <a:endParaRPr lang="es-ES"/>
          </a:p>
        </p:txBody>
      </p:sp>
      <p:sp>
        <p:nvSpPr>
          <p:cNvPr id="5" name="Marcador de pie de página 4">
            <a:extLst>
              <a:ext uri="{FF2B5EF4-FFF2-40B4-BE49-F238E27FC236}">
                <a16:creationId xmlns:a16="http://schemas.microsoft.com/office/drawing/2014/main" id="{97F05F1A-AAC3-1001-33B7-EBB7B8410F59}"/>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609484D7-1608-9355-4FA2-9D09B21D5D1A}"/>
              </a:ext>
            </a:extLst>
          </p:cNvPr>
          <p:cNvSpPr>
            <a:spLocks noGrp="1"/>
          </p:cNvSpPr>
          <p:nvPr>
            <p:ph type="sldNum" sz="quarter" idx="12"/>
          </p:nvPr>
        </p:nvSpPr>
        <p:spPr>
          <a:xfrm>
            <a:off x="8610600" y="6356350"/>
            <a:ext cx="2743200" cy="365125"/>
          </a:xfrm>
          <a:prstGeom prst="rect">
            <a:avLst/>
          </a:prstGeom>
        </p:spPr>
        <p:txBody>
          <a:bodyPr/>
          <a:lstStyle/>
          <a:p>
            <a:fld id="{B8F5CA53-1CED-8A47-ADDB-61AD78729758}" type="slidenum">
              <a:rPr lang="es-ES" smtClean="0"/>
              <a:t>‹Nº›</a:t>
            </a:fld>
            <a:endParaRPr lang="es-ES"/>
          </a:p>
        </p:txBody>
      </p:sp>
    </p:spTree>
    <p:extLst>
      <p:ext uri="{BB962C8B-B14F-4D97-AF65-F5344CB8AC3E}">
        <p14:creationId xmlns:p14="http://schemas.microsoft.com/office/powerpoint/2010/main" val="3828542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0A5CE1-6D6B-46DE-9F2E-D88037769C6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E4A68CE-A59C-4447-959B-62E17E5DC03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984D610-8FE2-4F56-883A-4F272F6F1206}"/>
              </a:ext>
            </a:extLst>
          </p:cNvPr>
          <p:cNvSpPr>
            <a:spLocks noGrp="1"/>
          </p:cNvSpPr>
          <p:nvPr>
            <p:ph type="dt" sz="half" idx="10"/>
          </p:nvPr>
        </p:nvSpPr>
        <p:spPr/>
        <p:txBody>
          <a:bodyPr/>
          <a:lstStyle/>
          <a:p>
            <a:fld id="{1F83DFC8-3E78-485D-84FB-91E70E8A6144}" type="datetime1">
              <a:rPr lang="es-ES" smtClean="0"/>
              <a:t>25/10/2022</a:t>
            </a:fld>
            <a:endParaRPr lang="es-ES"/>
          </a:p>
        </p:txBody>
      </p:sp>
      <p:sp>
        <p:nvSpPr>
          <p:cNvPr id="5" name="Marcador de pie de página 4">
            <a:extLst>
              <a:ext uri="{FF2B5EF4-FFF2-40B4-BE49-F238E27FC236}">
                <a16:creationId xmlns:a16="http://schemas.microsoft.com/office/drawing/2014/main" id="{F5B377ED-6828-4636-9CE3-C464FAA799E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BE7A0A0-7DF7-4426-8C28-33E6AD94F805}"/>
              </a:ext>
            </a:extLst>
          </p:cNvPr>
          <p:cNvSpPr>
            <a:spLocks noGrp="1"/>
          </p:cNvSpPr>
          <p:nvPr>
            <p:ph type="sldNum" sz="quarter" idx="12"/>
          </p:nvPr>
        </p:nvSpPr>
        <p:spPr/>
        <p:txBody>
          <a:bodyPr/>
          <a:lstStyle/>
          <a:p>
            <a:fld id="{8FBB3FB2-465E-4EE2-98B4-619EEFC353CE}" type="slidenum">
              <a:rPr lang="es-ES" smtClean="0"/>
              <a:t>‹Nº›</a:t>
            </a:fld>
            <a:endParaRPr lang="es-ES"/>
          </a:p>
        </p:txBody>
      </p:sp>
    </p:spTree>
    <p:extLst>
      <p:ext uri="{BB962C8B-B14F-4D97-AF65-F5344CB8AC3E}">
        <p14:creationId xmlns:p14="http://schemas.microsoft.com/office/powerpoint/2010/main" val="3653669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74AE1E-3C8B-593B-60D3-8766FB530510}"/>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93CD4F7-0E9A-44A4-312C-836A4FA1BD34}"/>
              </a:ext>
            </a:extLst>
          </p:cNvPr>
          <p:cNvSpPr>
            <a:spLocks noGrp="1"/>
          </p:cNvSpPr>
          <p:nvPr>
            <p:ph idx="1"/>
          </p:nvPr>
        </p:nvSpPr>
        <p:spPr>
          <a:xfrm>
            <a:off x="838200" y="1825625"/>
            <a:ext cx="10515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9FF18A7-36EA-B76B-FD59-33418FFCF264}"/>
              </a:ext>
            </a:extLst>
          </p:cNvPr>
          <p:cNvSpPr>
            <a:spLocks noGrp="1"/>
          </p:cNvSpPr>
          <p:nvPr>
            <p:ph type="dt" sz="half" idx="10"/>
          </p:nvPr>
        </p:nvSpPr>
        <p:spPr>
          <a:xfrm>
            <a:off x="838200" y="6356350"/>
            <a:ext cx="2743200" cy="365125"/>
          </a:xfrm>
          <a:prstGeom prst="rect">
            <a:avLst/>
          </a:prstGeom>
        </p:spPr>
        <p:txBody>
          <a:bodyPr/>
          <a:lstStyle/>
          <a:p>
            <a:fld id="{9B8CDBAC-450F-5141-B7F8-724B7029F474}" type="datetimeFigureOut">
              <a:rPr lang="es-ES" smtClean="0"/>
              <a:t>25/10/2022</a:t>
            </a:fld>
            <a:endParaRPr lang="es-ES"/>
          </a:p>
        </p:txBody>
      </p:sp>
      <p:sp>
        <p:nvSpPr>
          <p:cNvPr id="5" name="Marcador de pie de página 4">
            <a:extLst>
              <a:ext uri="{FF2B5EF4-FFF2-40B4-BE49-F238E27FC236}">
                <a16:creationId xmlns:a16="http://schemas.microsoft.com/office/drawing/2014/main" id="{0601E955-4329-FCCA-4056-A9B3A9DB4EDF}"/>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A2F52547-BF83-8846-506E-A738783DB8C1}"/>
              </a:ext>
            </a:extLst>
          </p:cNvPr>
          <p:cNvSpPr>
            <a:spLocks noGrp="1"/>
          </p:cNvSpPr>
          <p:nvPr>
            <p:ph type="sldNum" sz="quarter" idx="12"/>
          </p:nvPr>
        </p:nvSpPr>
        <p:spPr>
          <a:xfrm>
            <a:off x="8610600" y="6356350"/>
            <a:ext cx="2743200" cy="365125"/>
          </a:xfrm>
          <a:prstGeom prst="rect">
            <a:avLst/>
          </a:prstGeom>
        </p:spPr>
        <p:txBody>
          <a:bodyPr/>
          <a:lstStyle/>
          <a:p>
            <a:fld id="{B8F5CA53-1CED-8A47-ADDB-61AD78729758}" type="slidenum">
              <a:rPr lang="es-ES" smtClean="0"/>
              <a:t>‹Nº›</a:t>
            </a:fld>
            <a:endParaRPr lang="es-ES"/>
          </a:p>
        </p:txBody>
      </p:sp>
    </p:spTree>
    <p:extLst>
      <p:ext uri="{BB962C8B-B14F-4D97-AF65-F5344CB8AC3E}">
        <p14:creationId xmlns:p14="http://schemas.microsoft.com/office/powerpoint/2010/main" val="86215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BC5704-C8B1-4205-4371-1974650C1F6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C6FBAB3-1DF8-9F4F-2F5F-595BFC5C941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6A7A636-721E-0416-E0A5-D48E9BA17FB6}"/>
              </a:ext>
            </a:extLst>
          </p:cNvPr>
          <p:cNvSpPr>
            <a:spLocks noGrp="1"/>
          </p:cNvSpPr>
          <p:nvPr>
            <p:ph type="dt" sz="half" idx="10"/>
          </p:nvPr>
        </p:nvSpPr>
        <p:spPr>
          <a:xfrm>
            <a:off x="838200" y="6356350"/>
            <a:ext cx="2743200" cy="365125"/>
          </a:xfrm>
          <a:prstGeom prst="rect">
            <a:avLst/>
          </a:prstGeom>
        </p:spPr>
        <p:txBody>
          <a:bodyPr/>
          <a:lstStyle/>
          <a:p>
            <a:fld id="{9B8CDBAC-450F-5141-B7F8-724B7029F474}" type="datetimeFigureOut">
              <a:rPr lang="es-ES" smtClean="0"/>
              <a:t>25/10/2022</a:t>
            </a:fld>
            <a:endParaRPr lang="es-ES"/>
          </a:p>
        </p:txBody>
      </p:sp>
      <p:sp>
        <p:nvSpPr>
          <p:cNvPr id="5" name="Marcador de pie de página 4">
            <a:extLst>
              <a:ext uri="{FF2B5EF4-FFF2-40B4-BE49-F238E27FC236}">
                <a16:creationId xmlns:a16="http://schemas.microsoft.com/office/drawing/2014/main" id="{38F5684C-8673-3F8A-A16F-D791578CE2CC}"/>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1325502B-955C-F0D1-50D9-44694F43DFA8}"/>
              </a:ext>
            </a:extLst>
          </p:cNvPr>
          <p:cNvSpPr>
            <a:spLocks noGrp="1"/>
          </p:cNvSpPr>
          <p:nvPr>
            <p:ph type="sldNum" sz="quarter" idx="12"/>
          </p:nvPr>
        </p:nvSpPr>
        <p:spPr>
          <a:xfrm>
            <a:off x="8610600" y="6356350"/>
            <a:ext cx="2743200" cy="365125"/>
          </a:xfrm>
          <a:prstGeom prst="rect">
            <a:avLst/>
          </a:prstGeom>
        </p:spPr>
        <p:txBody>
          <a:bodyPr/>
          <a:lstStyle/>
          <a:p>
            <a:fld id="{B8F5CA53-1CED-8A47-ADDB-61AD78729758}" type="slidenum">
              <a:rPr lang="es-ES" smtClean="0"/>
              <a:t>‹Nº›</a:t>
            </a:fld>
            <a:endParaRPr lang="es-ES"/>
          </a:p>
        </p:txBody>
      </p:sp>
    </p:spTree>
    <p:extLst>
      <p:ext uri="{BB962C8B-B14F-4D97-AF65-F5344CB8AC3E}">
        <p14:creationId xmlns:p14="http://schemas.microsoft.com/office/powerpoint/2010/main" val="1601942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7BAD60-5E09-985A-DAD4-4D0770DB31D4}"/>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4CBE35B-ED56-2864-6B17-89E647EF5C6E}"/>
              </a:ext>
            </a:extLst>
          </p:cNvPr>
          <p:cNvSpPr>
            <a:spLocks noGrp="1"/>
          </p:cNvSpPr>
          <p:nvPr>
            <p:ph sz="half" idx="1"/>
          </p:nvPr>
        </p:nvSpPr>
        <p:spPr>
          <a:xfrm>
            <a:off x="838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C45D383-4DF1-2E1B-34FE-E57783FC2080}"/>
              </a:ext>
            </a:extLst>
          </p:cNvPr>
          <p:cNvSpPr>
            <a:spLocks noGrp="1"/>
          </p:cNvSpPr>
          <p:nvPr>
            <p:ph sz="half" idx="2"/>
          </p:nvPr>
        </p:nvSpPr>
        <p:spPr>
          <a:xfrm>
            <a:off x="6172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B99123E-4988-4680-BB9F-F150CEFBAD91}"/>
              </a:ext>
            </a:extLst>
          </p:cNvPr>
          <p:cNvSpPr>
            <a:spLocks noGrp="1"/>
          </p:cNvSpPr>
          <p:nvPr>
            <p:ph type="dt" sz="half" idx="10"/>
          </p:nvPr>
        </p:nvSpPr>
        <p:spPr>
          <a:xfrm>
            <a:off x="838200" y="6356350"/>
            <a:ext cx="2743200" cy="365125"/>
          </a:xfrm>
          <a:prstGeom prst="rect">
            <a:avLst/>
          </a:prstGeom>
        </p:spPr>
        <p:txBody>
          <a:bodyPr/>
          <a:lstStyle/>
          <a:p>
            <a:fld id="{9B8CDBAC-450F-5141-B7F8-724B7029F474}" type="datetimeFigureOut">
              <a:rPr lang="es-ES" smtClean="0"/>
              <a:t>25/10/2022</a:t>
            </a:fld>
            <a:endParaRPr lang="es-ES"/>
          </a:p>
        </p:txBody>
      </p:sp>
      <p:sp>
        <p:nvSpPr>
          <p:cNvPr id="6" name="Marcador de pie de página 5">
            <a:extLst>
              <a:ext uri="{FF2B5EF4-FFF2-40B4-BE49-F238E27FC236}">
                <a16:creationId xmlns:a16="http://schemas.microsoft.com/office/drawing/2014/main" id="{21DF32BB-42CD-BC2F-B524-C392219FC5DA}"/>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7" name="Marcador de número de diapositiva 6">
            <a:extLst>
              <a:ext uri="{FF2B5EF4-FFF2-40B4-BE49-F238E27FC236}">
                <a16:creationId xmlns:a16="http://schemas.microsoft.com/office/drawing/2014/main" id="{D7390F39-FACB-1898-8312-A207C2B930A5}"/>
              </a:ext>
            </a:extLst>
          </p:cNvPr>
          <p:cNvSpPr>
            <a:spLocks noGrp="1"/>
          </p:cNvSpPr>
          <p:nvPr>
            <p:ph type="sldNum" sz="quarter" idx="12"/>
          </p:nvPr>
        </p:nvSpPr>
        <p:spPr>
          <a:xfrm>
            <a:off x="8610600" y="6356350"/>
            <a:ext cx="2743200" cy="365125"/>
          </a:xfrm>
          <a:prstGeom prst="rect">
            <a:avLst/>
          </a:prstGeom>
        </p:spPr>
        <p:txBody>
          <a:bodyPr/>
          <a:lstStyle/>
          <a:p>
            <a:fld id="{B8F5CA53-1CED-8A47-ADDB-61AD78729758}" type="slidenum">
              <a:rPr lang="es-ES" smtClean="0"/>
              <a:t>‹Nº›</a:t>
            </a:fld>
            <a:endParaRPr lang="es-ES"/>
          </a:p>
        </p:txBody>
      </p:sp>
    </p:spTree>
    <p:extLst>
      <p:ext uri="{BB962C8B-B14F-4D97-AF65-F5344CB8AC3E}">
        <p14:creationId xmlns:p14="http://schemas.microsoft.com/office/powerpoint/2010/main" val="2495982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B26576-59BF-D3D4-06FD-EB18B9DD9B01}"/>
              </a:ext>
            </a:extLst>
          </p:cNvPr>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236C35C-A098-1F1C-F214-E59551E256E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A7DAA23-3B7F-1E88-9274-AB66A29C6158}"/>
              </a:ext>
            </a:extLst>
          </p:cNvPr>
          <p:cNvSpPr>
            <a:spLocks noGrp="1"/>
          </p:cNvSpPr>
          <p:nvPr>
            <p:ph sz="half" idx="2"/>
          </p:nvPr>
        </p:nvSpPr>
        <p:spPr>
          <a:xfrm>
            <a:off x="839788" y="2505075"/>
            <a:ext cx="5157787"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FD0F38E-2306-42D5-922F-772875C1530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6F46E8E-3B7B-9A54-9FEE-9CEA5C5B800B}"/>
              </a:ext>
            </a:extLst>
          </p:cNvPr>
          <p:cNvSpPr>
            <a:spLocks noGrp="1"/>
          </p:cNvSpPr>
          <p:nvPr>
            <p:ph sz="quarter" idx="4"/>
          </p:nvPr>
        </p:nvSpPr>
        <p:spPr>
          <a:xfrm>
            <a:off x="6172200" y="2505075"/>
            <a:ext cx="5183188"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D29F9F0-F089-DE58-EDC0-033E1BF72BA2}"/>
              </a:ext>
            </a:extLst>
          </p:cNvPr>
          <p:cNvSpPr>
            <a:spLocks noGrp="1"/>
          </p:cNvSpPr>
          <p:nvPr>
            <p:ph type="dt" sz="half" idx="10"/>
          </p:nvPr>
        </p:nvSpPr>
        <p:spPr>
          <a:xfrm>
            <a:off x="838200" y="6356350"/>
            <a:ext cx="2743200" cy="365125"/>
          </a:xfrm>
          <a:prstGeom prst="rect">
            <a:avLst/>
          </a:prstGeom>
        </p:spPr>
        <p:txBody>
          <a:bodyPr/>
          <a:lstStyle/>
          <a:p>
            <a:fld id="{9B8CDBAC-450F-5141-B7F8-724B7029F474}" type="datetimeFigureOut">
              <a:rPr lang="es-ES" smtClean="0"/>
              <a:t>25/10/2022</a:t>
            </a:fld>
            <a:endParaRPr lang="es-ES"/>
          </a:p>
        </p:txBody>
      </p:sp>
      <p:sp>
        <p:nvSpPr>
          <p:cNvPr id="8" name="Marcador de pie de página 7">
            <a:extLst>
              <a:ext uri="{FF2B5EF4-FFF2-40B4-BE49-F238E27FC236}">
                <a16:creationId xmlns:a16="http://schemas.microsoft.com/office/drawing/2014/main" id="{C8E03429-C68D-85C3-2F27-50BCE4CD8AF2}"/>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9" name="Marcador de número de diapositiva 8">
            <a:extLst>
              <a:ext uri="{FF2B5EF4-FFF2-40B4-BE49-F238E27FC236}">
                <a16:creationId xmlns:a16="http://schemas.microsoft.com/office/drawing/2014/main" id="{D98080DD-53F0-1774-2411-E10E70ACC7CB}"/>
              </a:ext>
            </a:extLst>
          </p:cNvPr>
          <p:cNvSpPr>
            <a:spLocks noGrp="1"/>
          </p:cNvSpPr>
          <p:nvPr>
            <p:ph type="sldNum" sz="quarter" idx="12"/>
          </p:nvPr>
        </p:nvSpPr>
        <p:spPr>
          <a:xfrm>
            <a:off x="8610600" y="6356350"/>
            <a:ext cx="2743200" cy="365125"/>
          </a:xfrm>
          <a:prstGeom prst="rect">
            <a:avLst/>
          </a:prstGeom>
        </p:spPr>
        <p:txBody>
          <a:bodyPr/>
          <a:lstStyle/>
          <a:p>
            <a:fld id="{B8F5CA53-1CED-8A47-ADDB-61AD78729758}" type="slidenum">
              <a:rPr lang="es-ES" smtClean="0"/>
              <a:t>‹Nº›</a:t>
            </a:fld>
            <a:endParaRPr lang="es-ES"/>
          </a:p>
        </p:txBody>
      </p:sp>
    </p:spTree>
    <p:extLst>
      <p:ext uri="{BB962C8B-B14F-4D97-AF65-F5344CB8AC3E}">
        <p14:creationId xmlns:p14="http://schemas.microsoft.com/office/powerpoint/2010/main" val="876473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69C634-0501-9D97-E119-52DC027052ED}"/>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35F976C-7C75-C92C-CABB-721C927E6B32}"/>
              </a:ext>
            </a:extLst>
          </p:cNvPr>
          <p:cNvSpPr>
            <a:spLocks noGrp="1"/>
          </p:cNvSpPr>
          <p:nvPr>
            <p:ph type="dt" sz="half" idx="10"/>
          </p:nvPr>
        </p:nvSpPr>
        <p:spPr>
          <a:xfrm>
            <a:off x="838200" y="6356350"/>
            <a:ext cx="2743200" cy="365125"/>
          </a:xfrm>
          <a:prstGeom prst="rect">
            <a:avLst/>
          </a:prstGeom>
        </p:spPr>
        <p:txBody>
          <a:bodyPr/>
          <a:lstStyle/>
          <a:p>
            <a:fld id="{9B8CDBAC-450F-5141-B7F8-724B7029F474}" type="datetimeFigureOut">
              <a:rPr lang="es-ES" smtClean="0"/>
              <a:t>25/10/2022</a:t>
            </a:fld>
            <a:endParaRPr lang="es-ES"/>
          </a:p>
        </p:txBody>
      </p:sp>
      <p:sp>
        <p:nvSpPr>
          <p:cNvPr id="4" name="Marcador de pie de página 3">
            <a:extLst>
              <a:ext uri="{FF2B5EF4-FFF2-40B4-BE49-F238E27FC236}">
                <a16:creationId xmlns:a16="http://schemas.microsoft.com/office/drawing/2014/main" id="{44A8F8D8-6FFD-B524-8CB5-F40752976558}"/>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5" name="Marcador de número de diapositiva 4">
            <a:extLst>
              <a:ext uri="{FF2B5EF4-FFF2-40B4-BE49-F238E27FC236}">
                <a16:creationId xmlns:a16="http://schemas.microsoft.com/office/drawing/2014/main" id="{CBB0D620-3EDD-96C7-B85D-14EDE45E4B6B}"/>
              </a:ext>
            </a:extLst>
          </p:cNvPr>
          <p:cNvSpPr>
            <a:spLocks noGrp="1"/>
          </p:cNvSpPr>
          <p:nvPr>
            <p:ph type="sldNum" sz="quarter" idx="12"/>
          </p:nvPr>
        </p:nvSpPr>
        <p:spPr>
          <a:xfrm>
            <a:off x="8610600" y="6356350"/>
            <a:ext cx="2743200" cy="365125"/>
          </a:xfrm>
          <a:prstGeom prst="rect">
            <a:avLst/>
          </a:prstGeom>
        </p:spPr>
        <p:txBody>
          <a:bodyPr/>
          <a:lstStyle/>
          <a:p>
            <a:fld id="{B8F5CA53-1CED-8A47-ADDB-61AD78729758}" type="slidenum">
              <a:rPr lang="es-ES" smtClean="0"/>
              <a:t>‹Nº›</a:t>
            </a:fld>
            <a:endParaRPr lang="es-ES"/>
          </a:p>
        </p:txBody>
      </p:sp>
    </p:spTree>
    <p:extLst>
      <p:ext uri="{BB962C8B-B14F-4D97-AF65-F5344CB8AC3E}">
        <p14:creationId xmlns:p14="http://schemas.microsoft.com/office/powerpoint/2010/main" val="29345824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F6ABCF4-A00D-B63D-0DCA-803995CDBBC1}"/>
              </a:ext>
            </a:extLst>
          </p:cNvPr>
          <p:cNvSpPr>
            <a:spLocks noGrp="1"/>
          </p:cNvSpPr>
          <p:nvPr>
            <p:ph type="dt" sz="half" idx="10"/>
          </p:nvPr>
        </p:nvSpPr>
        <p:spPr>
          <a:xfrm>
            <a:off x="838200" y="6356350"/>
            <a:ext cx="2743200" cy="365125"/>
          </a:xfrm>
          <a:prstGeom prst="rect">
            <a:avLst/>
          </a:prstGeom>
        </p:spPr>
        <p:txBody>
          <a:bodyPr/>
          <a:lstStyle/>
          <a:p>
            <a:fld id="{9B8CDBAC-450F-5141-B7F8-724B7029F474}" type="datetimeFigureOut">
              <a:rPr lang="es-ES" smtClean="0"/>
              <a:t>25/10/2022</a:t>
            </a:fld>
            <a:endParaRPr lang="es-ES"/>
          </a:p>
        </p:txBody>
      </p:sp>
      <p:sp>
        <p:nvSpPr>
          <p:cNvPr id="3" name="Marcador de pie de página 2">
            <a:extLst>
              <a:ext uri="{FF2B5EF4-FFF2-40B4-BE49-F238E27FC236}">
                <a16:creationId xmlns:a16="http://schemas.microsoft.com/office/drawing/2014/main" id="{248372D8-8FF8-624A-DB0A-BCC6AF7122A1}"/>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4" name="Marcador de número de diapositiva 3">
            <a:extLst>
              <a:ext uri="{FF2B5EF4-FFF2-40B4-BE49-F238E27FC236}">
                <a16:creationId xmlns:a16="http://schemas.microsoft.com/office/drawing/2014/main" id="{A917F2BC-468D-6578-2F91-8391C9DA0DA4}"/>
              </a:ext>
            </a:extLst>
          </p:cNvPr>
          <p:cNvSpPr>
            <a:spLocks noGrp="1"/>
          </p:cNvSpPr>
          <p:nvPr>
            <p:ph type="sldNum" sz="quarter" idx="12"/>
          </p:nvPr>
        </p:nvSpPr>
        <p:spPr>
          <a:xfrm>
            <a:off x="8610600" y="6356350"/>
            <a:ext cx="2743200" cy="365125"/>
          </a:xfrm>
          <a:prstGeom prst="rect">
            <a:avLst/>
          </a:prstGeom>
        </p:spPr>
        <p:txBody>
          <a:bodyPr/>
          <a:lstStyle/>
          <a:p>
            <a:fld id="{B8F5CA53-1CED-8A47-ADDB-61AD78729758}" type="slidenum">
              <a:rPr lang="es-ES" smtClean="0"/>
              <a:t>‹Nº›</a:t>
            </a:fld>
            <a:endParaRPr lang="es-ES"/>
          </a:p>
        </p:txBody>
      </p:sp>
    </p:spTree>
    <p:extLst>
      <p:ext uri="{BB962C8B-B14F-4D97-AF65-F5344CB8AC3E}">
        <p14:creationId xmlns:p14="http://schemas.microsoft.com/office/powerpoint/2010/main" val="19502153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62C8F3-4463-A902-8089-644A10261B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B53E2BA-6832-C39E-37A5-38E03B0623D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357A97A-5094-FDF5-1BF9-0296041077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A9ED372-6B1E-E98F-A8E7-731EAEBC5BAC}"/>
              </a:ext>
            </a:extLst>
          </p:cNvPr>
          <p:cNvSpPr>
            <a:spLocks noGrp="1"/>
          </p:cNvSpPr>
          <p:nvPr>
            <p:ph type="dt" sz="half" idx="10"/>
          </p:nvPr>
        </p:nvSpPr>
        <p:spPr>
          <a:xfrm>
            <a:off x="838200" y="6356350"/>
            <a:ext cx="2743200" cy="365125"/>
          </a:xfrm>
          <a:prstGeom prst="rect">
            <a:avLst/>
          </a:prstGeom>
        </p:spPr>
        <p:txBody>
          <a:bodyPr/>
          <a:lstStyle/>
          <a:p>
            <a:fld id="{9B8CDBAC-450F-5141-B7F8-724B7029F474}" type="datetimeFigureOut">
              <a:rPr lang="es-ES" smtClean="0"/>
              <a:t>25/10/2022</a:t>
            </a:fld>
            <a:endParaRPr lang="es-ES"/>
          </a:p>
        </p:txBody>
      </p:sp>
      <p:sp>
        <p:nvSpPr>
          <p:cNvPr id="6" name="Marcador de pie de página 5">
            <a:extLst>
              <a:ext uri="{FF2B5EF4-FFF2-40B4-BE49-F238E27FC236}">
                <a16:creationId xmlns:a16="http://schemas.microsoft.com/office/drawing/2014/main" id="{2F7F3922-E8F2-5C06-B7DB-1DC59CA2B065}"/>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7" name="Marcador de número de diapositiva 6">
            <a:extLst>
              <a:ext uri="{FF2B5EF4-FFF2-40B4-BE49-F238E27FC236}">
                <a16:creationId xmlns:a16="http://schemas.microsoft.com/office/drawing/2014/main" id="{D1227DB8-9016-2C3F-CC51-7A47822C382E}"/>
              </a:ext>
            </a:extLst>
          </p:cNvPr>
          <p:cNvSpPr>
            <a:spLocks noGrp="1"/>
          </p:cNvSpPr>
          <p:nvPr>
            <p:ph type="sldNum" sz="quarter" idx="12"/>
          </p:nvPr>
        </p:nvSpPr>
        <p:spPr>
          <a:xfrm>
            <a:off x="8610600" y="6356350"/>
            <a:ext cx="2743200" cy="365125"/>
          </a:xfrm>
          <a:prstGeom prst="rect">
            <a:avLst/>
          </a:prstGeom>
        </p:spPr>
        <p:txBody>
          <a:bodyPr/>
          <a:lstStyle/>
          <a:p>
            <a:fld id="{B8F5CA53-1CED-8A47-ADDB-61AD78729758}" type="slidenum">
              <a:rPr lang="es-ES" smtClean="0"/>
              <a:t>‹Nº›</a:t>
            </a:fld>
            <a:endParaRPr lang="es-ES"/>
          </a:p>
        </p:txBody>
      </p:sp>
    </p:spTree>
    <p:extLst>
      <p:ext uri="{BB962C8B-B14F-4D97-AF65-F5344CB8AC3E}">
        <p14:creationId xmlns:p14="http://schemas.microsoft.com/office/powerpoint/2010/main" val="8768970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5B9B6F-04B6-1DB0-5783-8773FFE0A7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C7E7B14-8715-C4DC-BF84-1F4A6A397EA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115655E-74AE-2DDF-DDE7-7E3541C74CF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9AE803C-D2BA-B5A1-C208-3F7CAFF308E2}"/>
              </a:ext>
            </a:extLst>
          </p:cNvPr>
          <p:cNvSpPr>
            <a:spLocks noGrp="1"/>
          </p:cNvSpPr>
          <p:nvPr>
            <p:ph type="dt" sz="half" idx="10"/>
          </p:nvPr>
        </p:nvSpPr>
        <p:spPr>
          <a:xfrm>
            <a:off x="838200" y="6356350"/>
            <a:ext cx="2743200" cy="365125"/>
          </a:xfrm>
          <a:prstGeom prst="rect">
            <a:avLst/>
          </a:prstGeom>
        </p:spPr>
        <p:txBody>
          <a:bodyPr/>
          <a:lstStyle/>
          <a:p>
            <a:fld id="{9B8CDBAC-450F-5141-B7F8-724B7029F474}" type="datetimeFigureOut">
              <a:rPr lang="es-ES" smtClean="0"/>
              <a:t>25/10/2022</a:t>
            </a:fld>
            <a:endParaRPr lang="es-ES"/>
          </a:p>
        </p:txBody>
      </p:sp>
      <p:sp>
        <p:nvSpPr>
          <p:cNvPr id="6" name="Marcador de pie de página 5">
            <a:extLst>
              <a:ext uri="{FF2B5EF4-FFF2-40B4-BE49-F238E27FC236}">
                <a16:creationId xmlns:a16="http://schemas.microsoft.com/office/drawing/2014/main" id="{392CF7F8-81D8-9AFD-0102-E0AA3910A24A}"/>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7" name="Marcador de número de diapositiva 6">
            <a:extLst>
              <a:ext uri="{FF2B5EF4-FFF2-40B4-BE49-F238E27FC236}">
                <a16:creationId xmlns:a16="http://schemas.microsoft.com/office/drawing/2014/main" id="{297F6B87-556E-547B-2441-49472A3ED07E}"/>
              </a:ext>
            </a:extLst>
          </p:cNvPr>
          <p:cNvSpPr>
            <a:spLocks noGrp="1"/>
          </p:cNvSpPr>
          <p:nvPr>
            <p:ph type="sldNum" sz="quarter" idx="12"/>
          </p:nvPr>
        </p:nvSpPr>
        <p:spPr>
          <a:xfrm>
            <a:off x="8610600" y="6356350"/>
            <a:ext cx="2743200" cy="365125"/>
          </a:xfrm>
          <a:prstGeom prst="rect">
            <a:avLst/>
          </a:prstGeom>
        </p:spPr>
        <p:txBody>
          <a:bodyPr/>
          <a:lstStyle/>
          <a:p>
            <a:fld id="{B8F5CA53-1CED-8A47-ADDB-61AD78729758}" type="slidenum">
              <a:rPr lang="es-ES" smtClean="0"/>
              <a:t>‹Nº›</a:t>
            </a:fld>
            <a:endParaRPr lang="es-ES"/>
          </a:p>
        </p:txBody>
      </p:sp>
    </p:spTree>
    <p:extLst>
      <p:ext uri="{BB962C8B-B14F-4D97-AF65-F5344CB8AC3E}">
        <p14:creationId xmlns:p14="http://schemas.microsoft.com/office/powerpoint/2010/main" val="2674067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5470CC-E927-BF98-8C34-E2C691C9A1B7}"/>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698B174-C1C7-1443-06BD-F86CAF463F8F}"/>
              </a:ext>
            </a:extLst>
          </p:cNvPr>
          <p:cNvSpPr>
            <a:spLocks noGrp="1"/>
          </p:cNvSpPr>
          <p:nvPr>
            <p:ph type="body" orient="vert" idx="1"/>
          </p:nvPr>
        </p:nvSpPr>
        <p:spPr>
          <a:xfrm>
            <a:off x="838200" y="1825625"/>
            <a:ext cx="10515600" cy="43513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5E93F39-D972-5FE5-883E-5D71AB4F6E7E}"/>
              </a:ext>
            </a:extLst>
          </p:cNvPr>
          <p:cNvSpPr>
            <a:spLocks noGrp="1"/>
          </p:cNvSpPr>
          <p:nvPr>
            <p:ph type="dt" sz="half" idx="10"/>
          </p:nvPr>
        </p:nvSpPr>
        <p:spPr>
          <a:xfrm>
            <a:off x="838200" y="6356350"/>
            <a:ext cx="2743200" cy="365125"/>
          </a:xfrm>
          <a:prstGeom prst="rect">
            <a:avLst/>
          </a:prstGeom>
        </p:spPr>
        <p:txBody>
          <a:bodyPr/>
          <a:lstStyle/>
          <a:p>
            <a:fld id="{9B8CDBAC-450F-5141-B7F8-724B7029F474}" type="datetimeFigureOut">
              <a:rPr lang="es-ES" smtClean="0"/>
              <a:t>25/10/2022</a:t>
            </a:fld>
            <a:endParaRPr lang="es-ES"/>
          </a:p>
        </p:txBody>
      </p:sp>
      <p:sp>
        <p:nvSpPr>
          <p:cNvPr id="5" name="Marcador de pie de página 4">
            <a:extLst>
              <a:ext uri="{FF2B5EF4-FFF2-40B4-BE49-F238E27FC236}">
                <a16:creationId xmlns:a16="http://schemas.microsoft.com/office/drawing/2014/main" id="{BC7D4904-C574-9A8B-A1C7-D4838DED78C1}"/>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471C2F22-A33D-B0DB-A8C8-EAE9FDA0A006}"/>
              </a:ext>
            </a:extLst>
          </p:cNvPr>
          <p:cNvSpPr>
            <a:spLocks noGrp="1"/>
          </p:cNvSpPr>
          <p:nvPr>
            <p:ph type="sldNum" sz="quarter" idx="12"/>
          </p:nvPr>
        </p:nvSpPr>
        <p:spPr>
          <a:xfrm>
            <a:off x="8610600" y="6356350"/>
            <a:ext cx="2743200" cy="365125"/>
          </a:xfrm>
          <a:prstGeom prst="rect">
            <a:avLst/>
          </a:prstGeom>
        </p:spPr>
        <p:txBody>
          <a:bodyPr/>
          <a:lstStyle/>
          <a:p>
            <a:fld id="{B8F5CA53-1CED-8A47-ADDB-61AD78729758}" type="slidenum">
              <a:rPr lang="es-ES" smtClean="0"/>
              <a:t>‹Nº›</a:t>
            </a:fld>
            <a:endParaRPr lang="es-ES"/>
          </a:p>
        </p:txBody>
      </p:sp>
    </p:spTree>
    <p:extLst>
      <p:ext uri="{BB962C8B-B14F-4D97-AF65-F5344CB8AC3E}">
        <p14:creationId xmlns:p14="http://schemas.microsoft.com/office/powerpoint/2010/main" val="18528765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BA5149E-1782-6A43-87E7-F5C315647754}"/>
              </a:ext>
            </a:extLst>
          </p:cNvPr>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23D23DB-DCAE-CA34-3287-806E6F57C717}"/>
              </a:ext>
            </a:extLst>
          </p:cNvPr>
          <p:cNvSpPr>
            <a:spLocks noGrp="1"/>
          </p:cNvSpPr>
          <p:nvPr>
            <p:ph type="body" orient="vert" idx="1"/>
          </p:nvPr>
        </p:nvSpPr>
        <p:spPr>
          <a:xfrm>
            <a:off x="838200" y="365125"/>
            <a:ext cx="7734300" cy="58118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DD9B3CE-8D4A-E78D-99CE-48C5B2DCEBFE}"/>
              </a:ext>
            </a:extLst>
          </p:cNvPr>
          <p:cNvSpPr>
            <a:spLocks noGrp="1"/>
          </p:cNvSpPr>
          <p:nvPr>
            <p:ph type="dt" sz="half" idx="10"/>
          </p:nvPr>
        </p:nvSpPr>
        <p:spPr>
          <a:xfrm>
            <a:off x="838200" y="6356350"/>
            <a:ext cx="2743200" cy="365125"/>
          </a:xfrm>
          <a:prstGeom prst="rect">
            <a:avLst/>
          </a:prstGeom>
        </p:spPr>
        <p:txBody>
          <a:bodyPr/>
          <a:lstStyle/>
          <a:p>
            <a:fld id="{9B8CDBAC-450F-5141-B7F8-724B7029F474}" type="datetimeFigureOut">
              <a:rPr lang="es-ES" smtClean="0"/>
              <a:t>25/10/2022</a:t>
            </a:fld>
            <a:endParaRPr lang="es-ES"/>
          </a:p>
        </p:txBody>
      </p:sp>
      <p:sp>
        <p:nvSpPr>
          <p:cNvPr id="5" name="Marcador de pie de página 4">
            <a:extLst>
              <a:ext uri="{FF2B5EF4-FFF2-40B4-BE49-F238E27FC236}">
                <a16:creationId xmlns:a16="http://schemas.microsoft.com/office/drawing/2014/main" id="{C399923F-45C2-1372-7223-4B6FC8F777C0}"/>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4EF63A73-4017-EF4D-E958-CF443ABA8A37}"/>
              </a:ext>
            </a:extLst>
          </p:cNvPr>
          <p:cNvSpPr>
            <a:spLocks noGrp="1"/>
          </p:cNvSpPr>
          <p:nvPr>
            <p:ph type="sldNum" sz="quarter" idx="12"/>
          </p:nvPr>
        </p:nvSpPr>
        <p:spPr>
          <a:xfrm>
            <a:off x="8610600" y="6356350"/>
            <a:ext cx="2743200" cy="365125"/>
          </a:xfrm>
          <a:prstGeom prst="rect">
            <a:avLst/>
          </a:prstGeom>
        </p:spPr>
        <p:txBody>
          <a:bodyPr/>
          <a:lstStyle/>
          <a:p>
            <a:fld id="{B8F5CA53-1CED-8A47-ADDB-61AD78729758}" type="slidenum">
              <a:rPr lang="es-ES" smtClean="0"/>
              <a:t>‹Nº›</a:t>
            </a:fld>
            <a:endParaRPr lang="es-ES"/>
          </a:p>
        </p:txBody>
      </p:sp>
    </p:spTree>
    <p:extLst>
      <p:ext uri="{BB962C8B-B14F-4D97-AF65-F5344CB8AC3E}">
        <p14:creationId xmlns:p14="http://schemas.microsoft.com/office/powerpoint/2010/main" val="1257170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12418C-ABB7-4CC1-9C62-DEB295D958A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88A58D-3412-4E3A-A84C-8DF477D2BC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1E03664-6CDC-40BE-A52B-75BAFB0CF43F}"/>
              </a:ext>
            </a:extLst>
          </p:cNvPr>
          <p:cNvSpPr>
            <a:spLocks noGrp="1"/>
          </p:cNvSpPr>
          <p:nvPr>
            <p:ph type="dt" sz="half" idx="10"/>
          </p:nvPr>
        </p:nvSpPr>
        <p:spPr/>
        <p:txBody>
          <a:bodyPr/>
          <a:lstStyle/>
          <a:p>
            <a:fld id="{7D8704AD-2379-41F8-A7BD-D4DD1C9EBFE3}" type="datetime1">
              <a:rPr lang="es-ES" smtClean="0"/>
              <a:t>25/10/2022</a:t>
            </a:fld>
            <a:endParaRPr lang="es-ES"/>
          </a:p>
        </p:txBody>
      </p:sp>
      <p:sp>
        <p:nvSpPr>
          <p:cNvPr id="5" name="Marcador de pie de página 4">
            <a:extLst>
              <a:ext uri="{FF2B5EF4-FFF2-40B4-BE49-F238E27FC236}">
                <a16:creationId xmlns:a16="http://schemas.microsoft.com/office/drawing/2014/main" id="{3A87DC44-1392-482D-B4C1-5AB0F5D4637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233AEE-362B-43BC-ACC5-C1896AE86C8A}"/>
              </a:ext>
            </a:extLst>
          </p:cNvPr>
          <p:cNvSpPr>
            <a:spLocks noGrp="1"/>
          </p:cNvSpPr>
          <p:nvPr>
            <p:ph type="sldNum" sz="quarter" idx="12"/>
          </p:nvPr>
        </p:nvSpPr>
        <p:spPr/>
        <p:txBody>
          <a:bodyPr/>
          <a:lstStyle/>
          <a:p>
            <a:fld id="{8FBB3FB2-465E-4EE2-98B4-619EEFC353CE}" type="slidenum">
              <a:rPr lang="es-ES" smtClean="0"/>
              <a:t>‹Nº›</a:t>
            </a:fld>
            <a:endParaRPr lang="es-ES"/>
          </a:p>
        </p:txBody>
      </p:sp>
    </p:spTree>
    <p:extLst>
      <p:ext uri="{BB962C8B-B14F-4D97-AF65-F5344CB8AC3E}">
        <p14:creationId xmlns:p14="http://schemas.microsoft.com/office/powerpoint/2010/main" val="1113474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B3FEAC-C8F9-4A00-904F-CA186F856D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FCA6755-668E-4462-958A-08902230423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A422A1-6D8F-4B37-B17D-D705C3A58E1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156B46C-01ED-4E2A-8648-9299FACF3612}"/>
              </a:ext>
            </a:extLst>
          </p:cNvPr>
          <p:cNvSpPr>
            <a:spLocks noGrp="1"/>
          </p:cNvSpPr>
          <p:nvPr>
            <p:ph type="dt" sz="half" idx="10"/>
          </p:nvPr>
        </p:nvSpPr>
        <p:spPr/>
        <p:txBody>
          <a:bodyPr/>
          <a:lstStyle/>
          <a:p>
            <a:fld id="{79328D38-6DD1-4665-A789-C4E209CA90B5}" type="datetime1">
              <a:rPr lang="es-ES" smtClean="0"/>
              <a:t>25/10/2022</a:t>
            </a:fld>
            <a:endParaRPr lang="es-ES"/>
          </a:p>
        </p:txBody>
      </p:sp>
      <p:sp>
        <p:nvSpPr>
          <p:cNvPr id="6" name="Marcador de pie de página 5">
            <a:extLst>
              <a:ext uri="{FF2B5EF4-FFF2-40B4-BE49-F238E27FC236}">
                <a16:creationId xmlns:a16="http://schemas.microsoft.com/office/drawing/2014/main" id="{1C3D84BB-05D7-4176-BC5E-2CAD9767F8A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C3D0F5A-1E10-4D5C-A000-E690D0AF04A6}"/>
              </a:ext>
            </a:extLst>
          </p:cNvPr>
          <p:cNvSpPr>
            <a:spLocks noGrp="1"/>
          </p:cNvSpPr>
          <p:nvPr>
            <p:ph type="sldNum" sz="quarter" idx="12"/>
          </p:nvPr>
        </p:nvSpPr>
        <p:spPr/>
        <p:txBody>
          <a:bodyPr/>
          <a:lstStyle/>
          <a:p>
            <a:fld id="{8FBB3FB2-465E-4EE2-98B4-619EEFC353CE}" type="slidenum">
              <a:rPr lang="es-ES" smtClean="0"/>
              <a:t>‹Nº›</a:t>
            </a:fld>
            <a:endParaRPr lang="es-ES"/>
          </a:p>
        </p:txBody>
      </p:sp>
    </p:spTree>
    <p:extLst>
      <p:ext uri="{BB962C8B-B14F-4D97-AF65-F5344CB8AC3E}">
        <p14:creationId xmlns:p14="http://schemas.microsoft.com/office/powerpoint/2010/main" val="2261641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B1C0BD-003B-4837-BF66-7C8B439C727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63E182-BDBD-4A32-82F3-6BFC2445C1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6E695D1-78F2-41E3-A225-9691C83FB2E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787F200-C534-4527-94E4-FCAA5E3513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2B6CDB0-3781-4CED-BCDE-B7BC711556D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6DBCB74-C872-4591-B341-E0932F6466F8}"/>
              </a:ext>
            </a:extLst>
          </p:cNvPr>
          <p:cNvSpPr>
            <a:spLocks noGrp="1"/>
          </p:cNvSpPr>
          <p:nvPr>
            <p:ph type="dt" sz="half" idx="10"/>
          </p:nvPr>
        </p:nvSpPr>
        <p:spPr/>
        <p:txBody>
          <a:bodyPr/>
          <a:lstStyle/>
          <a:p>
            <a:fld id="{9E581B5A-040F-4270-BB35-2AD3BAB71B70}" type="datetime1">
              <a:rPr lang="es-ES" smtClean="0"/>
              <a:t>25/10/2022</a:t>
            </a:fld>
            <a:endParaRPr lang="es-ES"/>
          </a:p>
        </p:txBody>
      </p:sp>
      <p:sp>
        <p:nvSpPr>
          <p:cNvPr id="8" name="Marcador de pie de página 7">
            <a:extLst>
              <a:ext uri="{FF2B5EF4-FFF2-40B4-BE49-F238E27FC236}">
                <a16:creationId xmlns:a16="http://schemas.microsoft.com/office/drawing/2014/main" id="{D5AFA243-6F0A-473F-952F-8EFCEAD11A4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A9CE45B-F8D2-4412-B0E4-3A7B3272B4DD}"/>
              </a:ext>
            </a:extLst>
          </p:cNvPr>
          <p:cNvSpPr>
            <a:spLocks noGrp="1"/>
          </p:cNvSpPr>
          <p:nvPr>
            <p:ph type="sldNum" sz="quarter" idx="12"/>
          </p:nvPr>
        </p:nvSpPr>
        <p:spPr/>
        <p:txBody>
          <a:bodyPr/>
          <a:lstStyle/>
          <a:p>
            <a:fld id="{8FBB3FB2-465E-4EE2-98B4-619EEFC353CE}" type="slidenum">
              <a:rPr lang="es-ES" smtClean="0"/>
              <a:t>‹Nº›</a:t>
            </a:fld>
            <a:endParaRPr lang="es-ES"/>
          </a:p>
        </p:txBody>
      </p:sp>
    </p:spTree>
    <p:extLst>
      <p:ext uri="{BB962C8B-B14F-4D97-AF65-F5344CB8AC3E}">
        <p14:creationId xmlns:p14="http://schemas.microsoft.com/office/powerpoint/2010/main" val="1788101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0144EF-8CBC-417F-A138-34D065CF699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BCEB74B-5436-4ADC-8575-C51354468829}"/>
              </a:ext>
            </a:extLst>
          </p:cNvPr>
          <p:cNvSpPr>
            <a:spLocks noGrp="1"/>
          </p:cNvSpPr>
          <p:nvPr>
            <p:ph type="dt" sz="half" idx="10"/>
          </p:nvPr>
        </p:nvSpPr>
        <p:spPr/>
        <p:txBody>
          <a:bodyPr/>
          <a:lstStyle/>
          <a:p>
            <a:fld id="{8F8DD096-8B66-45C3-B3D2-9F30BD7DA215}" type="datetime1">
              <a:rPr lang="es-ES" smtClean="0"/>
              <a:t>25/10/2022</a:t>
            </a:fld>
            <a:endParaRPr lang="es-ES"/>
          </a:p>
        </p:txBody>
      </p:sp>
      <p:sp>
        <p:nvSpPr>
          <p:cNvPr id="4" name="Marcador de pie de página 3">
            <a:extLst>
              <a:ext uri="{FF2B5EF4-FFF2-40B4-BE49-F238E27FC236}">
                <a16:creationId xmlns:a16="http://schemas.microsoft.com/office/drawing/2014/main" id="{BAB8AFEA-862B-48CB-B2A5-7B78C54A38F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C32B7E2-3510-466C-901D-D3828B258DB5}"/>
              </a:ext>
            </a:extLst>
          </p:cNvPr>
          <p:cNvSpPr>
            <a:spLocks noGrp="1"/>
          </p:cNvSpPr>
          <p:nvPr>
            <p:ph type="sldNum" sz="quarter" idx="12"/>
          </p:nvPr>
        </p:nvSpPr>
        <p:spPr/>
        <p:txBody>
          <a:bodyPr/>
          <a:lstStyle/>
          <a:p>
            <a:fld id="{8FBB3FB2-465E-4EE2-98B4-619EEFC353CE}" type="slidenum">
              <a:rPr lang="es-ES" smtClean="0"/>
              <a:t>‹Nº›</a:t>
            </a:fld>
            <a:endParaRPr lang="es-ES"/>
          </a:p>
        </p:txBody>
      </p:sp>
    </p:spTree>
    <p:extLst>
      <p:ext uri="{BB962C8B-B14F-4D97-AF65-F5344CB8AC3E}">
        <p14:creationId xmlns:p14="http://schemas.microsoft.com/office/powerpoint/2010/main" val="707769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B680538-BA60-474C-A643-F10C5C8D8827}"/>
              </a:ext>
            </a:extLst>
          </p:cNvPr>
          <p:cNvSpPr>
            <a:spLocks noGrp="1"/>
          </p:cNvSpPr>
          <p:nvPr>
            <p:ph type="dt" sz="half" idx="10"/>
          </p:nvPr>
        </p:nvSpPr>
        <p:spPr/>
        <p:txBody>
          <a:bodyPr/>
          <a:lstStyle/>
          <a:p>
            <a:fld id="{B95264EA-04BC-4F3D-B265-DEC7FD6189C5}" type="datetime1">
              <a:rPr lang="es-ES" smtClean="0"/>
              <a:t>25/10/2022</a:t>
            </a:fld>
            <a:endParaRPr lang="es-ES"/>
          </a:p>
        </p:txBody>
      </p:sp>
      <p:sp>
        <p:nvSpPr>
          <p:cNvPr id="3" name="Marcador de pie de página 2">
            <a:extLst>
              <a:ext uri="{FF2B5EF4-FFF2-40B4-BE49-F238E27FC236}">
                <a16:creationId xmlns:a16="http://schemas.microsoft.com/office/drawing/2014/main" id="{1E8B85EA-A57C-46C9-B7CC-A3450E50E26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3B1145D9-B4FB-49AE-9C07-C0D0A597BB67}"/>
              </a:ext>
            </a:extLst>
          </p:cNvPr>
          <p:cNvSpPr>
            <a:spLocks noGrp="1"/>
          </p:cNvSpPr>
          <p:nvPr>
            <p:ph type="sldNum" sz="quarter" idx="12"/>
          </p:nvPr>
        </p:nvSpPr>
        <p:spPr/>
        <p:txBody>
          <a:bodyPr/>
          <a:lstStyle/>
          <a:p>
            <a:fld id="{8FBB3FB2-465E-4EE2-98B4-619EEFC353CE}" type="slidenum">
              <a:rPr lang="es-ES" smtClean="0"/>
              <a:t>‹Nº›</a:t>
            </a:fld>
            <a:endParaRPr lang="es-ES"/>
          </a:p>
        </p:txBody>
      </p:sp>
    </p:spTree>
    <p:extLst>
      <p:ext uri="{BB962C8B-B14F-4D97-AF65-F5344CB8AC3E}">
        <p14:creationId xmlns:p14="http://schemas.microsoft.com/office/powerpoint/2010/main" val="2473430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C40D15-7C42-4AEF-B9E2-CAC60603D21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129CB1A-3B79-47D9-9DC1-6E1DB7D459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DACF891-F866-440A-B0C7-6A52E0144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F721B7A-F7A6-4915-AB47-DAF5A56A94D8}"/>
              </a:ext>
            </a:extLst>
          </p:cNvPr>
          <p:cNvSpPr>
            <a:spLocks noGrp="1"/>
          </p:cNvSpPr>
          <p:nvPr>
            <p:ph type="dt" sz="half" idx="10"/>
          </p:nvPr>
        </p:nvSpPr>
        <p:spPr/>
        <p:txBody>
          <a:bodyPr/>
          <a:lstStyle/>
          <a:p>
            <a:fld id="{AF653B57-9360-4B9A-9769-A64B6075C99C}" type="datetime1">
              <a:rPr lang="es-ES" smtClean="0"/>
              <a:t>25/10/2022</a:t>
            </a:fld>
            <a:endParaRPr lang="es-ES"/>
          </a:p>
        </p:txBody>
      </p:sp>
      <p:sp>
        <p:nvSpPr>
          <p:cNvPr id="6" name="Marcador de pie de página 5">
            <a:extLst>
              <a:ext uri="{FF2B5EF4-FFF2-40B4-BE49-F238E27FC236}">
                <a16:creationId xmlns:a16="http://schemas.microsoft.com/office/drawing/2014/main" id="{13A7ECEA-48C6-4A75-BC82-4361C97F6F8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9A55E52-C721-4E87-8310-5C137A808BD3}"/>
              </a:ext>
            </a:extLst>
          </p:cNvPr>
          <p:cNvSpPr>
            <a:spLocks noGrp="1"/>
          </p:cNvSpPr>
          <p:nvPr>
            <p:ph type="sldNum" sz="quarter" idx="12"/>
          </p:nvPr>
        </p:nvSpPr>
        <p:spPr/>
        <p:txBody>
          <a:bodyPr/>
          <a:lstStyle/>
          <a:p>
            <a:fld id="{8FBB3FB2-465E-4EE2-98B4-619EEFC353CE}" type="slidenum">
              <a:rPr lang="es-ES" smtClean="0"/>
              <a:t>‹Nº›</a:t>
            </a:fld>
            <a:endParaRPr lang="es-ES"/>
          </a:p>
        </p:txBody>
      </p:sp>
    </p:spTree>
    <p:extLst>
      <p:ext uri="{BB962C8B-B14F-4D97-AF65-F5344CB8AC3E}">
        <p14:creationId xmlns:p14="http://schemas.microsoft.com/office/powerpoint/2010/main" val="2544573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8E7116-AF6B-4B1E-B01B-CF6AB6B5CDE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B311353-EB75-47C9-91B9-789345D98B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6A93444-4B34-4A79-9458-9C5F1EF66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80E903C-C88E-473B-9CFF-8F8A4EE23CF8}"/>
              </a:ext>
            </a:extLst>
          </p:cNvPr>
          <p:cNvSpPr>
            <a:spLocks noGrp="1"/>
          </p:cNvSpPr>
          <p:nvPr>
            <p:ph type="dt" sz="half" idx="10"/>
          </p:nvPr>
        </p:nvSpPr>
        <p:spPr/>
        <p:txBody>
          <a:bodyPr/>
          <a:lstStyle/>
          <a:p>
            <a:fld id="{8F3342C5-05D9-4C29-8658-65AB4B2D9760}" type="datetime1">
              <a:rPr lang="es-ES" smtClean="0"/>
              <a:t>25/10/2022</a:t>
            </a:fld>
            <a:endParaRPr lang="es-ES"/>
          </a:p>
        </p:txBody>
      </p:sp>
      <p:sp>
        <p:nvSpPr>
          <p:cNvPr id="6" name="Marcador de pie de página 5">
            <a:extLst>
              <a:ext uri="{FF2B5EF4-FFF2-40B4-BE49-F238E27FC236}">
                <a16:creationId xmlns:a16="http://schemas.microsoft.com/office/drawing/2014/main" id="{70009D03-EF70-4277-BA5E-D849AFF2AD5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73798C5-08BA-4464-B5B7-13A97596CAA0}"/>
              </a:ext>
            </a:extLst>
          </p:cNvPr>
          <p:cNvSpPr>
            <a:spLocks noGrp="1"/>
          </p:cNvSpPr>
          <p:nvPr>
            <p:ph type="sldNum" sz="quarter" idx="12"/>
          </p:nvPr>
        </p:nvSpPr>
        <p:spPr/>
        <p:txBody>
          <a:bodyPr/>
          <a:lstStyle/>
          <a:p>
            <a:fld id="{8FBB3FB2-465E-4EE2-98B4-619EEFC353CE}" type="slidenum">
              <a:rPr lang="es-ES" smtClean="0"/>
              <a:t>‹Nº›</a:t>
            </a:fld>
            <a:endParaRPr lang="es-ES"/>
          </a:p>
        </p:txBody>
      </p:sp>
    </p:spTree>
    <p:extLst>
      <p:ext uri="{BB962C8B-B14F-4D97-AF65-F5344CB8AC3E}">
        <p14:creationId xmlns:p14="http://schemas.microsoft.com/office/powerpoint/2010/main" val="1339826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2987DCF-603A-4BBB-A8B7-8C159A586D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1F79E15-EE6B-4C71-90D6-5228933265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6FE62E-CF74-4045-9964-503CF91934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05585-5358-4266-A34C-45A1A44571FF}" type="datetime1">
              <a:rPr lang="es-ES" smtClean="0"/>
              <a:t>25/10/2022</a:t>
            </a:fld>
            <a:endParaRPr lang="es-ES"/>
          </a:p>
        </p:txBody>
      </p:sp>
      <p:sp>
        <p:nvSpPr>
          <p:cNvPr id="5" name="Marcador de pie de página 4">
            <a:extLst>
              <a:ext uri="{FF2B5EF4-FFF2-40B4-BE49-F238E27FC236}">
                <a16:creationId xmlns:a16="http://schemas.microsoft.com/office/drawing/2014/main" id="{87B35925-B4B2-46FC-BD5E-6632C899A3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D7317730-AE30-4F10-8323-D9ED8368CA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BB3FB2-465E-4EE2-98B4-619EEFC353CE}" type="slidenum">
              <a:rPr lang="es-ES" smtClean="0"/>
              <a:t>‹Nº›</a:t>
            </a:fld>
            <a:endParaRPr lang="es-ES"/>
          </a:p>
        </p:txBody>
      </p:sp>
    </p:spTree>
    <p:extLst>
      <p:ext uri="{BB962C8B-B14F-4D97-AF65-F5344CB8AC3E}">
        <p14:creationId xmlns:p14="http://schemas.microsoft.com/office/powerpoint/2010/main" val="14674216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79409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7" r:id="rId5"/>
    <p:sldLayoutId id="2147483668" r:id="rId6"/>
  </p:sldLayoutIdLst>
  <p:txStyles>
    <p:titleStyle>
      <a:lvl1pPr algn="l" defTabSz="913974"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494" indent="-228494" algn="l" defTabSz="91397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79" indent="-228494" algn="l" defTabSz="91397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81" indent="-228494" algn="l" defTabSz="91397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80" indent="-228494" algn="l" defTabSz="9139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466" indent="-228494" algn="l" defTabSz="9139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509" indent="-228494" algn="l" defTabSz="9139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492" indent="-228494" algn="l" defTabSz="9139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479" indent="-228494" algn="l" defTabSz="9139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467" indent="-228494" algn="l" defTabSz="9139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74" rtl="0" eaLnBrk="1" latinLnBrk="0" hangingPunct="1">
        <a:defRPr sz="1800" kern="1200">
          <a:solidFill>
            <a:schemeClr val="tx1"/>
          </a:solidFill>
          <a:latin typeface="+mn-lt"/>
          <a:ea typeface="+mn-ea"/>
          <a:cs typeface="+mn-cs"/>
        </a:defRPr>
      </a:lvl1pPr>
      <a:lvl2pPr marL="456986" algn="l" defTabSz="913974" rtl="0" eaLnBrk="1" latinLnBrk="0" hangingPunct="1">
        <a:defRPr sz="1800" kern="1200">
          <a:solidFill>
            <a:schemeClr val="tx1"/>
          </a:solidFill>
          <a:latin typeface="+mn-lt"/>
          <a:ea typeface="+mn-ea"/>
          <a:cs typeface="+mn-cs"/>
        </a:defRPr>
      </a:lvl2pPr>
      <a:lvl3pPr marL="913974" algn="l" defTabSz="913974" rtl="0" eaLnBrk="1" latinLnBrk="0" hangingPunct="1">
        <a:defRPr sz="1800" kern="1200">
          <a:solidFill>
            <a:schemeClr val="tx1"/>
          </a:solidFill>
          <a:latin typeface="+mn-lt"/>
          <a:ea typeface="+mn-ea"/>
          <a:cs typeface="+mn-cs"/>
        </a:defRPr>
      </a:lvl3pPr>
      <a:lvl4pPr marL="1370961" algn="l" defTabSz="913974" rtl="0" eaLnBrk="1" latinLnBrk="0" hangingPunct="1">
        <a:defRPr sz="1800" kern="1200">
          <a:solidFill>
            <a:schemeClr val="tx1"/>
          </a:solidFill>
          <a:latin typeface="+mn-lt"/>
          <a:ea typeface="+mn-ea"/>
          <a:cs typeface="+mn-cs"/>
        </a:defRPr>
      </a:lvl4pPr>
      <a:lvl5pPr marL="1827948" algn="l" defTabSz="913974" rtl="0" eaLnBrk="1" latinLnBrk="0" hangingPunct="1">
        <a:defRPr sz="1800" kern="1200">
          <a:solidFill>
            <a:schemeClr val="tx1"/>
          </a:solidFill>
          <a:latin typeface="+mn-lt"/>
          <a:ea typeface="+mn-ea"/>
          <a:cs typeface="+mn-cs"/>
        </a:defRPr>
      </a:lvl5pPr>
      <a:lvl6pPr marL="2284931" algn="l" defTabSz="913974" rtl="0" eaLnBrk="1" latinLnBrk="0" hangingPunct="1">
        <a:defRPr sz="1800" kern="1200">
          <a:solidFill>
            <a:schemeClr val="tx1"/>
          </a:solidFill>
          <a:latin typeface="+mn-lt"/>
          <a:ea typeface="+mn-ea"/>
          <a:cs typeface="+mn-cs"/>
        </a:defRPr>
      </a:lvl6pPr>
      <a:lvl7pPr marL="2741947" algn="l" defTabSz="913974" rtl="0" eaLnBrk="1" latinLnBrk="0" hangingPunct="1">
        <a:defRPr sz="1800" kern="1200">
          <a:solidFill>
            <a:schemeClr val="tx1"/>
          </a:solidFill>
          <a:latin typeface="+mn-lt"/>
          <a:ea typeface="+mn-ea"/>
          <a:cs typeface="+mn-cs"/>
        </a:defRPr>
      </a:lvl7pPr>
      <a:lvl8pPr marL="3198960" algn="l" defTabSz="913974" rtl="0" eaLnBrk="1" latinLnBrk="0" hangingPunct="1">
        <a:defRPr sz="1800" kern="1200">
          <a:solidFill>
            <a:schemeClr val="tx1"/>
          </a:solidFill>
          <a:latin typeface="+mn-lt"/>
          <a:ea typeface="+mn-ea"/>
          <a:cs typeface="+mn-cs"/>
        </a:defRPr>
      </a:lvl8pPr>
      <a:lvl9pPr marL="3655946" algn="l" defTabSz="91397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280">
          <p15:clr>
            <a:srgbClr val="F26B43"/>
          </p15:clr>
        </p15:guide>
        <p15:guide id="3" pos="7401">
          <p15:clr>
            <a:srgbClr val="F26B43"/>
          </p15:clr>
        </p15:guide>
        <p15:guide id="4" orient="horz" pos="27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n 3" descr="Interfaz de usuario gráfica&#10;&#10;Descripción generada automáticamente">
            <a:extLst>
              <a:ext uri="{FF2B5EF4-FFF2-40B4-BE49-F238E27FC236}">
                <a16:creationId xmlns:a16="http://schemas.microsoft.com/office/drawing/2014/main" id="{E22254EA-5DC4-B876-D279-795FEE052336}"/>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03514793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8.xml"/><Relationship Id="rId7" Type="http://schemas.openxmlformats.org/officeDocument/2006/relationships/diagramQuickStyle" Target="../diagrams/quickStyle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pn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8.xml"/><Relationship Id="rId7" Type="http://schemas.openxmlformats.org/officeDocument/2006/relationships/diagramQuickStyle" Target="../diagrams/quickStyle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5.png"/><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8.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jpg"/><Relationship Id="rId5" Type="http://schemas.openxmlformats.org/officeDocument/2006/relationships/image" Target="../media/image5.png"/><Relationship Id="rId4" Type="http://schemas.openxmlformats.org/officeDocument/2006/relationships/notesSlide" Target="../notesSlides/notesSlide2.xml"/><Relationship Id="rId9"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8.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www.oecd.org/home/0,3675,en_2649_201185_1_1_1_1_1,00.html" TargetMode="Externa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8.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8.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5.xml"/><Relationship Id="rId9" Type="http://schemas.openxmlformats.org/officeDocument/2006/relationships/chart" Target="../charts/chart1.xml"/></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microsoft.com/office/2007/relationships/hdphoto" Target="../media/hdphoto1.wdp"/><Relationship Id="rId4" Type="http://schemas.openxmlformats.org/officeDocument/2006/relationships/diagramLayout" Target="../diagrams/layout3.xml"/><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8.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diagramDrawing" Target="../diagrams/drawing4.xml"/><Relationship Id="rId3" Type="http://schemas.openxmlformats.org/officeDocument/2006/relationships/slideLayout" Target="../slideLayouts/slideLayout18.xml"/><Relationship Id="rId7" Type="http://schemas.openxmlformats.org/officeDocument/2006/relationships/image" Target="../media/image23.png"/><Relationship Id="rId12" Type="http://schemas.openxmlformats.org/officeDocument/2006/relationships/diagramColors" Target="../diagrams/colors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11" Type="http://schemas.openxmlformats.org/officeDocument/2006/relationships/diagramQuickStyle" Target="../diagrams/quickStyle4.xml"/><Relationship Id="rId5" Type="http://schemas.openxmlformats.org/officeDocument/2006/relationships/image" Target="../media/image5.png"/><Relationship Id="rId10" Type="http://schemas.openxmlformats.org/officeDocument/2006/relationships/diagramLayout" Target="../diagrams/layout4.xml"/><Relationship Id="rId4" Type="http://schemas.openxmlformats.org/officeDocument/2006/relationships/notesSlide" Target="../notesSlides/notesSlide7.xml"/><Relationship Id="rId9" Type="http://schemas.openxmlformats.org/officeDocument/2006/relationships/diagramData" Target="../diagrams/data4.xml"/></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8.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8.xml"/><Relationship Id="rId9" Type="http://schemas.openxmlformats.org/officeDocument/2006/relationships/image" Target="../media/image22.jpg"/></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8.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9.xml"/><Relationship Id="rId9" Type="http://schemas.openxmlformats.org/officeDocument/2006/relationships/image" Target="../media/image22.jpg"/></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8.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0.xml"/><Relationship Id="rId9" Type="http://schemas.openxmlformats.org/officeDocument/2006/relationships/image" Target="../media/image22.jpg"/></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diagramDrawing" Target="../diagrams/drawing5.xml"/><Relationship Id="rId3" Type="http://schemas.openxmlformats.org/officeDocument/2006/relationships/slideLayout" Target="../slideLayouts/slideLayout18.xml"/><Relationship Id="rId7" Type="http://schemas.openxmlformats.org/officeDocument/2006/relationships/image" Target="../media/image23.png"/><Relationship Id="rId12" Type="http://schemas.openxmlformats.org/officeDocument/2006/relationships/diagramColors" Target="../diagrams/colors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11" Type="http://schemas.openxmlformats.org/officeDocument/2006/relationships/diagramQuickStyle" Target="../diagrams/quickStyle5.xml"/><Relationship Id="rId5" Type="http://schemas.openxmlformats.org/officeDocument/2006/relationships/image" Target="../media/image5.png"/><Relationship Id="rId10" Type="http://schemas.openxmlformats.org/officeDocument/2006/relationships/diagramLayout" Target="../diagrams/layout5.xml"/><Relationship Id="rId4" Type="http://schemas.openxmlformats.org/officeDocument/2006/relationships/notesSlide" Target="../notesSlides/notesSlide11.xml"/><Relationship Id="rId9" Type="http://schemas.openxmlformats.org/officeDocument/2006/relationships/diagramData" Target="../diagrams/data5.xml"/></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diagramQuickStyle" Target="../diagrams/quickStyle6.xml"/><Relationship Id="rId3" Type="http://schemas.openxmlformats.org/officeDocument/2006/relationships/slideLayout" Target="../slideLayouts/slideLayout18.xml"/><Relationship Id="rId7" Type="http://schemas.openxmlformats.org/officeDocument/2006/relationships/image" Target="../media/image23.png"/><Relationship Id="rId12" Type="http://schemas.openxmlformats.org/officeDocument/2006/relationships/diagramLayout" Target="../diagrams/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11" Type="http://schemas.openxmlformats.org/officeDocument/2006/relationships/diagramData" Target="../diagrams/data6.xml"/><Relationship Id="rId5" Type="http://schemas.openxmlformats.org/officeDocument/2006/relationships/image" Target="../media/image5.png"/><Relationship Id="rId15" Type="http://schemas.microsoft.com/office/2007/relationships/diagramDrawing" Target="../diagrams/drawing6.xml"/><Relationship Id="rId10" Type="http://schemas.microsoft.com/office/2007/relationships/hdphoto" Target="../media/hdphoto2.wdp"/><Relationship Id="rId4" Type="http://schemas.openxmlformats.org/officeDocument/2006/relationships/notesSlide" Target="../notesSlides/notesSlide12.xml"/><Relationship Id="rId9" Type="http://schemas.openxmlformats.org/officeDocument/2006/relationships/image" Target="../media/image26.png"/><Relationship Id="rId14" Type="http://schemas.openxmlformats.org/officeDocument/2006/relationships/diagramColors" Target="../diagrams/colors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11.emf"/><Relationship Id="rId4" Type="http://schemas.openxmlformats.org/officeDocument/2006/relationships/image" Target="../media/image10.emf"/></Relationships>
</file>

<file path=ppt/slides/_rels/slide3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8.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3.xml"/><Relationship Id="rId9" Type="http://schemas.openxmlformats.org/officeDocument/2006/relationships/image" Target="../media/image27.png"/></Relationships>
</file>

<file path=ppt/slides/_rels/slide3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8.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4.xml"/><Relationship Id="rId9"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La cara de una persona">
            <a:extLst>
              <a:ext uri="{FF2B5EF4-FFF2-40B4-BE49-F238E27FC236}">
                <a16:creationId xmlns:a16="http://schemas.microsoft.com/office/drawing/2014/main" id="{32B37B9D-FA1E-AD7F-099A-7DE814B75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2" y="1574800"/>
            <a:ext cx="12190228" cy="5283200"/>
          </a:xfrm>
          <a:prstGeom prst="rect">
            <a:avLst/>
          </a:prstGeom>
        </p:spPr>
      </p:pic>
      <p:sp>
        <p:nvSpPr>
          <p:cNvPr id="2" name="Título 1">
            <a:extLst>
              <a:ext uri="{FF2B5EF4-FFF2-40B4-BE49-F238E27FC236}">
                <a16:creationId xmlns:a16="http://schemas.microsoft.com/office/drawing/2014/main" id="{725666E0-3246-4EDB-6827-CAAB09DEA4FE}"/>
              </a:ext>
            </a:extLst>
          </p:cNvPr>
          <p:cNvSpPr>
            <a:spLocks noGrp="1"/>
          </p:cNvSpPr>
          <p:nvPr>
            <p:ph type="ctrTitle"/>
          </p:nvPr>
        </p:nvSpPr>
        <p:spPr>
          <a:xfrm>
            <a:off x="902043" y="3186992"/>
            <a:ext cx="10387913" cy="484016"/>
          </a:xfrm>
        </p:spPr>
        <p:txBody>
          <a:bodyPr/>
          <a:lstStyle/>
          <a:p>
            <a:pPr fontAlgn="base"/>
            <a:br>
              <a:rPr lang="es-ES" sz="2500" b="1" i="0" dirty="0">
                <a:solidFill>
                  <a:srgbClr val="1A1A1A"/>
                </a:solidFill>
                <a:effectLst/>
                <a:latin typeface="DIN Pro Regular" panose="020B0504020101020102"/>
              </a:rPr>
            </a:br>
            <a:endParaRPr lang="es-ES" sz="2500" b="0" i="0" dirty="0">
              <a:solidFill>
                <a:srgbClr val="1A1A1A"/>
              </a:solidFill>
              <a:effectLst/>
              <a:latin typeface="DIN Pro Regular" panose="020B0504020101020102"/>
            </a:endParaRPr>
          </a:p>
        </p:txBody>
      </p:sp>
      <p:pic>
        <p:nvPicPr>
          <p:cNvPr id="4" name="Imagen 3" descr="Forma&#10;&#10;Descripción generada automáticamente con confianza media">
            <a:extLst>
              <a:ext uri="{FF2B5EF4-FFF2-40B4-BE49-F238E27FC236}">
                <a16:creationId xmlns:a16="http://schemas.microsoft.com/office/drawing/2014/main" id="{EC4413BA-63E3-4396-C7CC-08E86D914BC8}"/>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23557" y="5395383"/>
            <a:ext cx="2305343" cy="1000431"/>
          </a:xfrm>
          <a:prstGeom prst="rect">
            <a:avLst/>
          </a:prstGeom>
        </p:spPr>
      </p:pic>
      <p:sp>
        <p:nvSpPr>
          <p:cNvPr id="5" name="5 Rectángulo">
            <a:extLst>
              <a:ext uri="{FF2B5EF4-FFF2-40B4-BE49-F238E27FC236}">
                <a16:creationId xmlns:a16="http://schemas.microsoft.com/office/drawing/2014/main" id="{F124B425-C2DA-5FE6-0CAC-B675233867E2}"/>
              </a:ext>
            </a:extLst>
          </p:cNvPr>
          <p:cNvSpPr/>
          <p:nvPr/>
        </p:nvSpPr>
        <p:spPr>
          <a:xfrm>
            <a:off x="1486602" y="2307787"/>
            <a:ext cx="9143298" cy="646331"/>
          </a:xfrm>
          <a:prstGeom prst="rect">
            <a:avLst/>
          </a:prstGeom>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s-E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Demi Cond" pitchFamily="34" charset="0"/>
              </a:rPr>
              <a:t>LA GESTIÓN DE LA EDAD EN LAS ORGANIZACIONES</a:t>
            </a:r>
          </a:p>
        </p:txBody>
      </p:sp>
    </p:spTree>
    <p:extLst>
      <p:ext uri="{BB962C8B-B14F-4D97-AF65-F5344CB8AC3E}">
        <p14:creationId xmlns:p14="http://schemas.microsoft.com/office/powerpoint/2010/main" val="3815088761"/>
      </p:ext>
    </p:extLst>
  </p:cSld>
  <p:clrMapOvr>
    <a:masterClrMapping/>
  </p:clrMapOvr>
  <p:transition spd="slow">
    <p:wheel spokes="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eiling - 1663" descr="Ceiling - 1663">
            <a:hlinkClick r:id="" action="ppaction://media"/>
            <a:extLst>
              <a:ext uri="{FF2B5EF4-FFF2-40B4-BE49-F238E27FC236}">
                <a16:creationId xmlns:a16="http://schemas.microsoft.com/office/drawing/2014/main" id="{F0278437-1442-B04D-BF21-0A710B9FB9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2156"/>
            <a:ext cx="12192000" cy="6871788"/>
          </a:xfrm>
          <a:prstGeom prst="rect">
            <a:avLst/>
          </a:prstGeom>
        </p:spPr>
      </p:pic>
      <p:sp>
        <p:nvSpPr>
          <p:cNvPr id="9" name="Rectangle 1">
            <a:extLst>
              <a:ext uri="{FF2B5EF4-FFF2-40B4-BE49-F238E27FC236}">
                <a16:creationId xmlns:a16="http://schemas.microsoft.com/office/drawing/2014/main" id="{DD4A16BA-D0E9-C34B-A518-54A02EE1C275}"/>
              </a:ext>
            </a:extLst>
          </p:cNvPr>
          <p:cNvSpPr/>
          <p:nvPr/>
        </p:nvSpPr>
        <p:spPr>
          <a:xfrm>
            <a:off x="1" y="-27532"/>
            <a:ext cx="12192000" cy="6873376"/>
          </a:xfrm>
          <a:prstGeom prst="rect">
            <a:avLst/>
          </a:prstGeom>
          <a:gradFill flip="none" rotWithShape="0">
            <a:gsLst>
              <a:gs pos="0">
                <a:srgbClr val="BA0A7E"/>
              </a:gs>
              <a:gs pos="100000">
                <a:srgbClr val="2D1E42">
                  <a:alpha val="63000"/>
                </a:srgb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Source Sans Pro Light" charset="0"/>
            </a:endParaRPr>
          </a:p>
        </p:txBody>
      </p:sp>
      <p:sp>
        <p:nvSpPr>
          <p:cNvPr id="3" name="9 Rectángulo">
            <a:extLst>
              <a:ext uri="{FF2B5EF4-FFF2-40B4-BE49-F238E27FC236}">
                <a16:creationId xmlns:a16="http://schemas.microsoft.com/office/drawing/2014/main" id="{17D95ABF-B6C3-F11A-39A8-F0266BEBC891}"/>
              </a:ext>
            </a:extLst>
          </p:cNvPr>
          <p:cNvSpPr/>
          <p:nvPr/>
        </p:nvSpPr>
        <p:spPr>
          <a:xfrm>
            <a:off x="330200" y="1229851"/>
            <a:ext cx="11747500" cy="954107"/>
          </a:xfrm>
          <a:prstGeom prst="rect">
            <a:avLst/>
          </a:prstGeom>
        </p:spPr>
        <p:txBody>
          <a:bodyPr wrap="square">
            <a:spAutoFit/>
          </a:bodyPr>
          <a:lstStyle/>
          <a:p>
            <a:pPr algn="just"/>
            <a:r>
              <a:rPr lang="es-ES" sz="2800" dirty="0">
                <a:solidFill>
                  <a:schemeClr val="bg1"/>
                </a:solidFill>
                <a:latin typeface="Franklin Gothic Demi Cond" pitchFamily="34" charset="0"/>
              </a:rPr>
              <a:t>situar el foco de las estrategias y políticas en este campo, y en esta línea apoyando estrategias, medidas e iniciativas que:</a:t>
            </a:r>
          </a:p>
        </p:txBody>
      </p:sp>
      <p:graphicFrame>
        <p:nvGraphicFramePr>
          <p:cNvPr id="25" name="10 Diagrama">
            <a:extLst>
              <a:ext uri="{FF2B5EF4-FFF2-40B4-BE49-F238E27FC236}">
                <a16:creationId xmlns:a16="http://schemas.microsoft.com/office/drawing/2014/main" id="{44F4C7B6-5315-B0A8-D2D4-FB2EC21D2EE2}"/>
              </a:ext>
            </a:extLst>
          </p:cNvPr>
          <p:cNvGraphicFramePr/>
          <p:nvPr>
            <p:extLst>
              <p:ext uri="{D42A27DB-BD31-4B8C-83A1-F6EECF244321}">
                <p14:modId xmlns:p14="http://schemas.microsoft.com/office/powerpoint/2010/main" val="1133422857"/>
              </p:ext>
            </p:extLst>
          </p:nvPr>
        </p:nvGraphicFramePr>
        <p:xfrm>
          <a:off x="444499" y="2679801"/>
          <a:ext cx="11188699" cy="39726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6" name="13 CuadroTexto">
            <a:extLst>
              <a:ext uri="{FF2B5EF4-FFF2-40B4-BE49-F238E27FC236}">
                <a16:creationId xmlns:a16="http://schemas.microsoft.com/office/drawing/2014/main" id="{60C9A1F0-64D6-8C0F-F3DA-BFCDF81380AC}"/>
              </a:ext>
            </a:extLst>
          </p:cNvPr>
          <p:cNvSpPr txBox="1"/>
          <p:nvPr/>
        </p:nvSpPr>
        <p:spPr>
          <a:xfrm>
            <a:off x="-375096" y="205505"/>
            <a:ext cx="5256584" cy="830997"/>
          </a:xfrm>
          <a:prstGeom prst="rect">
            <a:avLst/>
          </a:prstGeom>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s-E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Demi Cond" pitchFamily="34" charset="0"/>
              </a:rPr>
              <a:t>OPORTUNIDAD</a:t>
            </a:r>
          </a:p>
        </p:txBody>
      </p:sp>
    </p:spTree>
    <p:extLst>
      <p:ext uri="{BB962C8B-B14F-4D97-AF65-F5344CB8AC3E}">
        <p14:creationId xmlns:p14="http://schemas.microsoft.com/office/powerpoint/2010/main" val="353904805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eiling - 1663" descr="Ceiling - 1663">
            <a:hlinkClick r:id="" action="ppaction://media"/>
            <a:extLst>
              <a:ext uri="{FF2B5EF4-FFF2-40B4-BE49-F238E27FC236}">
                <a16:creationId xmlns:a16="http://schemas.microsoft.com/office/drawing/2014/main" id="{F0278437-1442-B04D-BF21-0A710B9FB9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156"/>
            <a:ext cx="12331701" cy="6871788"/>
          </a:xfrm>
          <a:prstGeom prst="rect">
            <a:avLst/>
          </a:prstGeom>
        </p:spPr>
      </p:pic>
      <p:sp>
        <p:nvSpPr>
          <p:cNvPr id="9" name="Rectangle 1">
            <a:extLst>
              <a:ext uri="{FF2B5EF4-FFF2-40B4-BE49-F238E27FC236}">
                <a16:creationId xmlns:a16="http://schemas.microsoft.com/office/drawing/2014/main" id="{DD4A16BA-D0E9-C34B-A518-54A02EE1C275}"/>
              </a:ext>
            </a:extLst>
          </p:cNvPr>
          <p:cNvSpPr/>
          <p:nvPr/>
        </p:nvSpPr>
        <p:spPr>
          <a:xfrm>
            <a:off x="1" y="-27532"/>
            <a:ext cx="12331700" cy="6873376"/>
          </a:xfrm>
          <a:prstGeom prst="rect">
            <a:avLst/>
          </a:prstGeom>
          <a:gradFill flip="none" rotWithShape="0">
            <a:gsLst>
              <a:gs pos="0">
                <a:srgbClr val="BA0A7E"/>
              </a:gs>
              <a:gs pos="100000">
                <a:srgbClr val="2D1E42">
                  <a:alpha val="63000"/>
                </a:srgb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Source Sans Pro Light" charset="0"/>
            </a:endParaRPr>
          </a:p>
        </p:txBody>
      </p:sp>
      <p:sp>
        <p:nvSpPr>
          <p:cNvPr id="2" name="5 Rectángulo">
            <a:extLst>
              <a:ext uri="{FF2B5EF4-FFF2-40B4-BE49-F238E27FC236}">
                <a16:creationId xmlns:a16="http://schemas.microsoft.com/office/drawing/2014/main" id="{0BCAEC4A-CFAB-D1C4-9DAE-F475478FEF48}"/>
              </a:ext>
            </a:extLst>
          </p:cNvPr>
          <p:cNvSpPr/>
          <p:nvPr/>
        </p:nvSpPr>
        <p:spPr>
          <a:xfrm>
            <a:off x="292704" y="1062496"/>
            <a:ext cx="11935160" cy="954107"/>
          </a:xfrm>
          <a:prstGeom prst="rect">
            <a:avLst/>
          </a:prstGeom>
        </p:spPr>
        <p:txBody>
          <a:bodyPr wrap="square">
            <a:spAutoFit/>
          </a:bodyPr>
          <a:lstStyle/>
          <a:p>
            <a:pPr algn="just"/>
            <a:r>
              <a:rPr lang="es-ES" sz="2800" dirty="0">
                <a:solidFill>
                  <a:schemeClr val="bg1"/>
                </a:solidFill>
                <a:latin typeface="Franklin Gothic Demi Cond" pitchFamily="34" charset="0"/>
              </a:rPr>
              <a:t>En el caso de Euskadi, las corrientes que a nivel europeo han situado la gestión de la edad en la agenda política de la mayoría de los países se ven agudizadas, debido a:</a:t>
            </a:r>
          </a:p>
        </p:txBody>
      </p:sp>
      <p:sp>
        <p:nvSpPr>
          <p:cNvPr id="5" name="6 CuadroTexto">
            <a:extLst>
              <a:ext uri="{FF2B5EF4-FFF2-40B4-BE49-F238E27FC236}">
                <a16:creationId xmlns:a16="http://schemas.microsoft.com/office/drawing/2014/main" id="{5B1BA1E9-0F40-B974-2A04-5F18BA429912}"/>
              </a:ext>
            </a:extLst>
          </p:cNvPr>
          <p:cNvSpPr txBox="1"/>
          <p:nvPr/>
        </p:nvSpPr>
        <p:spPr>
          <a:xfrm>
            <a:off x="292704" y="183383"/>
            <a:ext cx="3883631" cy="707886"/>
          </a:xfrm>
          <a:prstGeom prst="rect">
            <a:avLst/>
          </a:prstGeom>
          <a:noFill/>
        </p:spPr>
        <p:txBody>
          <a:bodyPr wrap="square" rtlCol="0">
            <a:spAutoFit/>
          </a:bodyPr>
          <a:lstStyle/>
          <a:p>
            <a:r>
              <a:rPr lang="es-ES" sz="4000" dirty="0">
                <a:solidFill>
                  <a:schemeClr val="bg1"/>
                </a:solidFill>
                <a:latin typeface="Franklin Gothic Demi Cond" pitchFamily="34" charset="0"/>
              </a:rPr>
              <a:t>EL CONTEXTO</a:t>
            </a:r>
          </a:p>
        </p:txBody>
      </p:sp>
      <p:graphicFrame>
        <p:nvGraphicFramePr>
          <p:cNvPr id="6" name="8 Diagrama">
            <a:extLst>
              <a:ext uri="{FF2B5EF4-FFF2-40B4-BE49-F238E27FC236}">
                <a16:creationId xmlns:a16="http://schemas.microsoft.com/office/drawing/2014/main" id="{EAEF9B15-6A69-E847-5F94-30C21851C763}"/>
              </a:ext>
            </a:extLst>
          </p:cNvPr>
          <p:cNvGraphicFramePr/>
          <p:nvPr>
            <p:extLst>
              <p:ext uri="{D42A27DB-BD31-4B8C-83A1-F6EECF244321}">
                <p14:modId xmlns:p14="http://schemas.microsoft.com/office/powerpoint/2010/main" val="430629384"/>
              </p:ext>
            </p:extLst>
          </p:nvPr>
        </p:nvGraphicFramePr>
        <p:xfrm>
          <a:off x="589175" y="2570161"/>
          <a:ext cx="11342218" cy="41044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7489804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eiling - 1663" descr="Ceiling - 1663">
            <a:hlinkClick r:id="" action="ppaction://media"/>
            <a:extLst>
              <a:ext uri="{FF2B5EF4-FFF2-40B4-BE49-F238E27FC236}">
                <a16:creationId xmlns:a16="http://schemas.microsoft.com/office/drawing/2014/main" id="{F0278437-1442-B04D-BF21-0A710B9FB9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2156"/>
            <a:ext cx="12192000" cy="6871788"/>
          </a:xfrm>
          <a:prstGeom prst="rect">
            <a:avLst/>
          </a:prstGeom>
        </p:spPr>
      </p:pic>
      <p:sp>
        <p:nvSpPr>
          <p:cNvPr id="9" name="Rectangle 1">
            <a:extLst>
              <a:ext uri="{FF2B5EF4-FFF2-40B4-BE49-F238E27FC236}">
                <a16:creationId xmlns:a16="http://schemas.microsoft.com/office/drawing/2014/main" id="{DD4A16BA-D0E9-C34B-A518-54A02EE1C275}"/>
              </a:ext>
            </a:extLst>
          </p:cNvPr>
          <p:cNvSpPr/>
          <p:nvPr/>
        </p:nvSpPr>
        <p:spPr>
          <a:xfrm>
            <a:off x="-1" y="-19338"/>
            <a:ext cx="12192000" cy="6873376"/>
          </a:xfrm>
          <a:prstGeom prst="rect">
            <a:avLst/>
          </a:prstGeom>
          <a:gradFill flip="none" rotWithShape="0">
            <a:gsLst>
              <a:gs pos="0">
                <a:srgbClr val="BA0A7E"/>
              </a:gs>
              <a:gs pos="100000">
                <a:srgbClr val="2D1E42">
                  <a:alpha val="63000"/>
                </a:srgb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Source Sans Pro Light" charset="0"/>
            </a:endParaRPr>
          </a:p>
        </p:txBody>
      </p:sp>
      <p:sp>
        <p:nvSpPr>
          <p:cNvPr id="5" name="6 CuadroTexto">
            <a:extLst>
              <a:ext uri="{FF2B5EF4-FFF2-40B4-BE49-F238E27FC236}">
                <a16:creationId xmlns:a16="http://schemas.microsoft.com/office/drawing/2014/main" id="{5B1BA1E9-0F40-B974-2A04-5F18BA429912}"/>
              </a:ext>
            </a:extLst>
          </p:cNvPr>
          <p:cNvSpPr txBox="1"/>
          <p:nvPr/>
        </p:nvSpPr>
        <p:spPr>
          <a:xfrm>
            <a:off x="305404" y="56862"/>
            <a:ext cx="3883631" cy="707886"/>
          </a:xfrm>
          <a:prstGeom prst="rect">
            <a:avLst/>
          </a:prstGeom>
          <a:noFill/>
        </p:spPr>
        <p:txBody>
          <a:bodyPr wrap="square" rtlCol="0">
            <a:spAutoFit/>
          </a:bodyPr>
          <a:lstStyle/>
          <a:p>
            <a:r>
              <a:rPr lang="es-ES" sz="4000" dirty="0">
                <a:solidFill>
                  <a:schemeClr val="bg1"/>
                </a:solidFill>
                <a:latin typeface="Franklin Gothic Demi Cond" pitchFamily="34" charset="0"/>
              </a:rPr>
              <a:t>EL RESULTADO</a:t>
            </a:r>
          </a:p>
        </p:txBody>
      </p:sp>
      <p:sp>
        <p:nvSpPr>
          <p:cNvPr id="7" name="17 Rectángulo">
            <a:extLst>
              <a:ext uri="{FF2B5EF4-FFF2-40B4-BE49-F238E27FC236}">
                <a16:creationId xmlns:a16="http://schemas.microsoft.com/office/drawing/2014/main" id="{9E97240F-AB20-8CD0-B615-EEF2F2C83960}"/>
              </a:ext>
            </a:extLst>
          </p:cNvPr>
          <p:cNvSpPr/>
          <p:nvPr/>
        </p:nvSpPr>
        <p:spPr>
          <a:xfrm>
            <a:off x="5396796" y="961428"/>
            <a:ext cx="6795203" cy="830997"/>
          </a:xfrm>
          <a:prstGeom prst="rect">
            <a:avLst/>
          </a:prstGeom>
        </p:spPr>
        <p:txBody>
          <a:bodyPr wrap="square">
            <a:spAutoFit/>
          </a:bodyPr>
          <a:lstStyle/>
          <a:p>
            <a:pPr marL="360363" indent="-360363" algn="just">
              <a:buClr>
                <a:srgbClr val="D60093"/>
              </a:buClr>
              <a:buSzPct val="146000"/>
              <a:buFont typeface="Wingdings" pitchFamily="2" charset="2"/>
              <a:buChar char="ü"/>
            </a:pPr>
            <a:r>
              <a:rPr lang="es-ES" sz="2400" dirty="0">
                <a:solidFill>
                  <a:schemeClr val="bg1"/>
                </a:solidFill>
                <a:latin typeface="Franklin Gothic Medium Cond" pitchFamily="34" charset="0"/>
              </a:rPr>
              <a:t>Adaptar el ciclo vital y laboral de las personas a la nueva realidad de la sociedad en el Siglo XXI. </a:t>
            </a:r>
          </a:p>
        </p:txBody>
      </p:sp>
      <p:grpSp>
        <p:nvGrpSpPr>
          <p:cNvPr id="8" name="13 Grupo">
            <a:extLst>
              <a:ext uri="{FF2B5EF4-FFF2-40B4-BE49-F238E27FC236}">
                <a16:creationId xmlns:a16="http://schemas.microsoft.com/office/drawing/2014/main" id="{4AF61595-474A-D43A-255D-CCB1B75C5A3A}"/>
              </a:ext>
            </a:extLst>
          </p:cNvPr>
          <p:cNvGrpSpPr/>
          <p:nvPr/>
        </p:nvGrpSpPr>
        <p:grpSpPr>
          <a:xfrm>
            <a:off x="995771" y="1335528"/>
            <a:ext cx="3677829" cy="4949270"/>
            <a:chOff x="5220072" y="188640"/>
            <a:chExt cx="3051108" cy="4104456"/>
          </a:xfrm>
        </p:grpSpPr>
        <p:pic>
          <p:nvPicPr>
            <p:cNvPr id="10" name="Picture 2">
              <a:extLst>
                <a:ext uri="{FF2B5EF4-FFF2-40B4-BE49-F238E27FC236}">
                  <a16:creationId xmlns:a16="http://schemas.microsoft.com/office/drawing/2014/main" id="{CC9BAA7D-B075-31A3-F71C-B7BAD68A462E}"/>
                </a:ext>
              </a:extLst>
            </p:cNvPr>
            <p:cNvPicPr>
              <a:picLocks noChangeAspect="1" noChangeArrowheads="1"/>
            </p:cNvPicPr>
            <p:nvPr/>
          </p:nvPicPr>
          <p:blipFill>
            <a:blip r:embed="rId5" cstate="print"/>
            <a:srcRect l="21303" t="12422" r="48258" b="10798"/>
            <a:stretch>
              <a:fillRect/>
            </a:stretch>
          </p:blipFill>
          <p:spPr bwMode="auto">
            <a:xfrm>
              <a:off x="5220072" y="188640"/>
              <a:ext cx="2691068" cy="38164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2">
              <a:extLst>
                <a:ext uri="{FF2B5EF4-FFF2-40B4-BE49-F238E27FC236}">
                  <a16:creationId xmlns:a16="http://schemas.microsoft.com/office/drawing/2014/main" id="{B3417E6C-9E78-A6AA-F398-1050DE98F33A}"/>
                </a:ext>
              </a:extLst>
            </p:cNvPr>
            <p:cNvPicPr>
              <a:picLocks noChangeAspect="1" noChangeArrowheads="1"/>
            </p:cNvPicPr>
            <p:nvPr/>
          </p:nvPicPr>
          <p:blipFill>
            <a:blip r:embed="rId5" cstate="print"/>
            <a:srcRect l="21303" t="12422" r="48258" b="10798"/>
            <a:stretch>
              <a:fillRect/>
            </a:stretch>
          </p:blipFill>
          <p:spPr bwMode="auto">
            <a:xfrm>
              <a:off x="5372472" y="341040"/>
              <a:ext cx="2691068" cy="38164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2">
              <a:extLst>
                <a:ext uri="{FF2B5EF4-FFF2-40B4-BE49-F238E27FC236}">
                  <a16:creationId xmlns:a16="http://schemas.microsoft.com/office/drawing/2014/main" id="{395F46E8-B8D4-F458-5DBB-64CF344A501C}"/>
                </a:ext>
              </a:extLst>
            </p:cNvPr>
            <p:cNvPicPr>
              <a:picLocks noChangeAspect="1" noChangeArrowheads="1"/>
            </p:cNvPicPr>
            <p:nvPr/>
          </p:nvPicPr>
          <p:blipFill>
            <a:blip r:embed="rId5" cstate="print"/>
            <a:srcRect l="21303" t="12422" r="48258" b="10798"/>
            <a:stretch>
              <a:fillRect/>
            </a:stretch>
          </p:blipFill>
          <p:spPr bwMode="auto">
            <a:xfrm>
              <a:off x="5580112" y="476672"/>
              <a:ext cx="2691068" cy="38164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sp>
        <p:nvSpPr>
          <p:cNvPr id="13" name="10 Rectángulo">
            <a:extLst>
              <a:ext uri="{FF2B5EF4-FFF2-40B4-BE49-F238E27FC236}">
                <a16:creationId xmlns:a16="http://schemas.microsoft.com/office/drawing/2014/main" id="{DB53E4B4-33EB-12F6-2AED-2EE486D56F81}"/>
              </a:ext>
            </a:extLst>
          </p:cNvPr>
          <p:cNvSpPr/>
          <p:nvPr/>
        </p:nvSpPr>
        <p:spPr>
          <a:xfrm>
            <a:off x="5396796" y="2129814"/>
            <a:ext cx="6417692" cy="4154984"/>
          </a:xfrm>
          <a:prstGeom prst="rect">
            <a:avLst/>
          </a:prstGeom>
        </p:spPr>
        <p:txBody>
          <a:bodyPr wrap="square">
            <a:spAutoFit/>
          </a:bodyPr>
          <a:lstStyle/>
          <a:p>
            <a:pPr marL="360363" indent="-360363" algn="just">
              <a:buClr>
                <a:srgbClr val="D60093"/>
              </a:buClr>
              <a:buSzPct val="146000"/>
            </a:pPr>
            <a:r>
              <a:rPr lang="es-ES" sz="2400" dirty="0">
                <a:solidFill>
                  <a:schemeClr val="bg1"/>
                </a:solidFill>
                <a:latin typeface="Franklin Gothic Medium Cond" pitchFamily="34" charset="0"/>
              </a:rPr>
              <a:t>	Definir unas pautas sobre las que elaborar el encaje entre el interés de la empresa por mantener a este grupo de empleados, y el interés de estos últimos por  permanecer tanto tiempo como ambas partes, y de mutuo acuerdo, deseen.</a:t>
            </a:r>
          </a:p>
          <a:p>
            <a:pPr marL="360363" indent="-360363" algn="just">
              <a:buClr>
                <a:srgbClr val="D60093"/>
              </a:buClr>
              <a:buSzPct val="146000"/>
              <a:buFont typeface="Wingdings" pitchFamily="2" charset="2"/>
              <a:buChar char="ü"/>
            </a:pPr>
            <a:endParaRPr lang="es-ES" sz="2400" dirty="0">
              <a:solidFill>
                <a:schemeClr val="bg1"/>
              </a:solidFill>
              <a:latin typeface="Franklin Gothic Medium Cond" pitchFamily="34" charset="0"/>
            </a:endParaRPr>
          </a:p>
          <a:p>
            <a:pPr marL="360363" indent="-360363" algn="just">
              <a:buClr>
                <a:srgbClr val="D60093"/>
              </a:buClr>
              <a:buSzPct val="146000"/>
              <a:buFont typeface="Wingdings" pitchFamily="2" charset="2"/>
              <a:buChar char="ü"/>
            </a:pPr>
            <a:endParaRPr lang="es-ES" sz="2400" dirty="0">
              <a:solidFill>
                <a:schemeClr val="bg1"/>
              </a:solidFill>
              <a:latin typeface="Franklin Gothic Medium Cond" pitchFamily="34" charset="0"/>
            </a:endParaRPr>
          </a:p>
          <a:p>
            <a:pPr marL="360363" indent="-360363" algn="just">
              <a:buClr>
                <a:srgbClr val="D60093"/>
              </a:buClr>
              <a:buSzPct val="146000"/>
            </a:pPr>
            <a:r>
              <a:rPr lang="es-ES" sz="2400" dirty="0">
                <a:solidFill>
                  <a:schemeClr val="bg1"/>
                </a:solidFill>
                <a:latin typeface="Franklin Gothic Medium Cond" pitchFamily="34" charset="0"/>
              </a:rPr>
              <a:t>	Superar varios retos importantes en la sociedad y en las empresas: la mejora de la </a:t>
            </a:r>
            <a:r>
              <a:rPr lang="es-ES" sz="2400" dirty="0" err="1">
                <a:solidFill>
                  <a:schemeClr val="bg1"/>
                </a:solidFill>
                <a:latin typeface="Franklin Gothic Medium Cond" pitchFamily="34" charset="0"/>
              </a:rPr>
              <a:t>empleabilidad</a:t>
            </a:r>
            <a:r>
              <a:rPr lang="es-ES" sz="2400" dirty="0">
                <a:solidFill>
                  <a:schemeClr val="bg1"/>
                </a:solidFill>
                <a:latin typeface="Franklin Gothic Medium Cond" pitchFamily="34" charset="0"/>
              </a:rPr>
              <a:t> de los trabajadores de mayor edad y la superación de los estereotipos de la edad</a:t>
            </a:r>
          </a:p>
        </p:txBody>
      </p:sp>
    </p:spTree>
    <p:extLst>
      <p:ext uri="{BB962C8B-B14F-4D97-AF65-F5344CB8AC3E}">
        <p14:creationId xmlns:p14="http://schemas.microsoft.com/office/powerpoint/2010/main" val="344474104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luz&#10;&#10;Descripción generada automáticamente">
            <a:extLst>
              <a:ext uri="{FF2B5EF4-FFF2-40B4-BE49-F238E27FC236}">
                <a16:creationId xmlns:a16="http://schemas.microsoft.com/office/drawing/2014/main" id="{141D1A2D-D5AA-5E3B-92BE-3EED7C9C5C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4" name="6 CuadroTexto">
            <a:extLst>
              <a:ext uri="{FF2B5EF4-FFF2-40B4-BE49-F238E27FC236}">
                <a16:creationId xmlns:a16="http://schemas.microsoft.com/office/drawing/2014/main" id="{32367551-443A-95E6-6B33-A2BFBE8404B7}"/>
              </a:ext>
            </a:extLst>
          </p:cNvPr>
          <p:cNvSpPr txBox="1"/>
          <p:nvPr/>
        </p:nvSpPr>
        <p:spPr>
          <a:xfrm>
            <a:off x="394304" y="75897"/>
            <a:ext cx="3883631" cy="707886"/>
          </a:xfrm>
          <a:prstGeom prst="rect">
            <a:avLst/>
          </a:prstGeom>
          <a:noFill/>
        </p:spPr>
        <p:txBody>
          <a:bodyPr wrap="square" rtlCol="0">
            <a:spAutoFit/>
          </a:bodyPr>
          <a:lstStyle/>
          <a:p>
            <a:r>
              <a:rPr lang="es-ES" sz="4000" dirty="0">
                <a:solidFill>
                  <a:schemeClr val="bg1"/>
                </a:solidFill>
                <a:latin typeface="Franklin Gothic Demi Cond" pitchFamily="34" charset="0"/>
              </a:rPr>
              <a:t>EL RESULTADO</a:t>
            </a:r>
          </a:p>
        </p:txBody>
      </p:sp>
      <p:pic>
        <p:nvPicPr>
          <p:cNvPr id="5" name="Picture 2">
            <a:extLst>
              <a:ext uri="{FF2B5EF4-FFF2-40B4-BE49-F238E27FC236}">
                <a16:creationId xmlns:a16="http://schemas.microsoft.com/office/drawing/2014/main" id="{C59232EE-E2D4-F0A7-B3CB-A9D9649C6E5B}"/>
              </a:ext>
            </a:extLst>
          </p:cNvPr>
          <p:cNvPicPr>
            <a:picLocks noChangeAspect="1" noChangeArrowheads="1"/>
          </p:cNvPicPr>
          <p:nvPr/>
        </p:nvPicPr>
        <p:blipFill>
          <a:blip r:embed="rId3" cstate="print"/>
          <a:srcRect l="11895" t="14391" r="29722" b="15719"/>
          <a:stretch>
            <a:fillRect/>
          </a:stretch>
        </p:blipFill>
        <p:spPr bwMode="auto">
          <a:xfrm>
            <a:off x="4824639" y="742734"/>
            <a:ext cx="7176304" cy="5372529"/>
          </a:xfrm>
          <a:prstGeom prst="rect">
            <a:avLst/>
          </a:prstGeom>
          <a:noFill/>
          <a:ln w="9525">
            <a:solidFill>
              <a:srgbClr val="D60093"/>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979810808"/>
      </p:ext>
    </p:extLst>
  </p:cSld>
  <p:clrMapOvr>
    <a:masterClrMapping/>
  </p:clrMapOvr>
  <p:transition spd="slow">
    <p:wheel spokes="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eiling - 1663" descr="Ceiling - 1663">
            <a:hlinkClick r:id="" action="ppaction://media"/>
            <a:extLst>
              <a:ext uri="{FF2B5EF4-FFF2-40B4-BE49-F238E27FC236}">
                <a16:creationId xmlns:a16="http://schemas.microsoft.com/office/drawing/2014/main" id="{F0278437-1442-B04D-BF21-0A710B9FB9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2156"/>
            <a:ext cx="12192000" cy="6871788"/>
          </a:xfrm>
          <a:prstGeom prst="rect">
            <a:avLst/>
          </a:prstGeom>
        </p:spPr>
      </p:pic>
      <p:sp>
        <p:nvSpPr>
          <p:cNvPr id="9" name="Rectangle 1">
            <a:extLst>
              <a:ext uri="{FF2B5EF4-FFF2-40B4-BE49-F238E27FC236}">
                <a16:creationId xmlns:a16="http://schemas.microsoft.com/office/drawing/2014/main" id="{DD4A16BA-D0E9-C34B-A518-54A02EE1C275}"/>
              </a:ext>
            </a:extLst>
          </p:cNvPr>
          <p:cNvSpPr/>
          <p:nvPr/>
        </p:nvSpPr>
        <p:spPr>
          <a:xfrm>
            <a:off x="0" y="8354"/>
            <a:ext cx="12192000" cy="6873376"/>
          </a:xfrm>
          <a:prstGeom prst="rect">
            <a:avLst/>
          </a:prstGeom>
          <a:gradFill flip="none" rotWithShape="0">
            <a:gsLst>
              <a:gs pos="0">
                <a:srgbClr val="BA0A7E"/>
              </a:gs>
              <a:gs pos="100000">
                <a:srgbClr val="2D1E42">
                  <a:alpha val="63000"/>
                </a:srgb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Source Sans Pro Light" charset="0"/>
            </a:endParaRPr>
          </a:p>
        </p:txBody>
      </p:sp>
      <p:sp>
        <p:nvSpPr>
          <p:cNvPr id="19" name="7 Rectángulo">
            <a:extLst>
              <a:ext uri="{FF2B5EF4-FFF2-40B4-BE49-F238E27FC236}">
                <a16:creationId xmlns:a16="http://schemas.microsoft.com/office/drawing/2014/main" id="{7B04D3EF-9A41-E501-E3AC-F8CBAE02D0C5}"/>
              </a:ext>
            </a:extLst>
          </p:cNvPr>
          <p:cNvSpPr/>
          <p:nvPr/>
        </p:nvSpPr>
        <p:spPr>
          <a:xfrm>
            <a:off x="223278" y="162197"/>
            <a:ext cx="11745442" cy="1569660"/>
          </a:xfrm>
          <a:prstGeom prst="rect">
            <a:avLst/>
          </a:prstGeom>
        </p:spPr>
        <p:txBody>
          <a:bodyPr wrap="square">
            <a:spAutoFit/>
          </a:bodyPr>
          <a:lstStyle/>
          <a:p>
            <a:pPr algn="just"/>
            <a:r>
              <a:rPr lang="es-ES" sz="2400" dirty="0">
                <a:solidFill>
                  <a:schemeClr val="bg1"/>
                </a:solidFill>
                <a:latin typeface="Franklin Gothic Demi Cond" pitchFamily="34" charset="0"/>
              </a:rPr>
              <a:t>una hoja de ruta para la gestión de la edad en las organizaciones, desde la incorporación de las personas a la misma hasta su salida, y lo hace desde la base de experiencias previas desarrolladas en este campo, ilustrando estas  recomendaciones en algunos casos con iniciativas que han tenido éxito en otras organizaciones.</a:t>
            </a:r>
          </a:p>
        </p:txBody>
      </p:sp>
      <p:pic>
        <p:nvPicPr>
          <p:cNvPr id="20" name="Picture 2">
            <a:extLst>
              <a:ext uri="{FF2B5EF4-FFF2-40B4-BE49-F238E27FC236}">
                <a16:creationId xmlns:a16="http://schemas.microsoft.com/office/drawing/2014/main" id="{52DEBCB7-D4F7-1171-0CD0-F2F13D54E13B}"/>
              </a:ext>
            </a:extLst>
          </p:cNvPr>
          <p:cNvPicPr>
            <a:picLocks noChangeAspect="1" noChangeArrowheads="1"/>
          </p:cNvPicPr>
          <p:nvPr/>
        </p:nvPicPr>
        <p:blipFill>
          <a:blip r:embed="rId5" cstate="print"/>
          <a:srcRect l="21303" t="12422" r="48258" b="10798"/>
          <a:stretch>
            <a:fillRect/>
          </a:stretch>
        </p:blipFill>
        <p:spPr bwMode="auto">
          <a:xfrm>
            <a:off x="5427918" y="1772816"/>
            <a:ext cx="2353646" cy="33378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1" name="12 Rectángulo">
            <a:extLst>
              <a:ext uri="{FF2B5EF4-FFF2-40B4-BE49-F238E27FC236}">
                <a16:creationId xmlns:a16="http://schemas.microsoft.com/office/drawing/2014/main" id="{888E8BE5-FC96-EDD9-BCC8-DA49685F0DE8}"/>
              </a:ext>
            </a:extLst>
          </p:cNvPr>
          <p:cNvSpPr/>
          <p:nvPr/>
        </p:nvSpPr>
        <p:spPr>
          <a:xfrm>
            <a:off x="2248257" y="2306988"/>
            <a:ext cx="2088232" cy="1569660"/>
          </a:xfrm>
          <a:prstGeom prst="rect">
            <a:avLst/>
          </a:prstGeom>
        </p:spPr>
        <p:txBody>
          <a:bodyPr wrap="square">
            <a:spAutoFit/>
          </a:bodyPr>
          <a:lstStyle/>
          <a:p>
            <a:pPr algn="ctr"/>
            <a:r>
              <a:rPr lang="es-ES" sz="1600" dirty="0">
                <a:solidFill>
                  <a:schemeClr val="bg1"/>
                </a:solidFill>
                <a:latin typeface="Franklin Gothic Demi Cond" pitchFamily="34" charset="0"/>
              </a:rPr>
              <a:t>propuestas y los rasgos más característicos de los planes que han desarrollado las empresas en este ámbito</a:t>
            </a:r>
          </a:p>
        </p:txBody>
      </p:sp>
      <p:sp>
        <p:nvSpPr>
          <p:cNvPr id="22" name="13 Rectángulo">
            <a:extLst>
              <a:ext uri="{FF2B5EF4-FFF2-40B4-BE49-F238E27FC236}">
                <a16:creationId xmlns:a16="http://schemas.microsoft.com/office/drawing/2014/main" id="{95323DE8-77C5-EB3B-BA69-A41D9782EDC1}"/>
              </a:ext>
            </a:extLst>
          </p:cNvPr>
          <p:cNvSpPr/>
          <p:nvPr/>
        </p:nvSpPr>
        <p:spPr>
          <a:xfrm>
            <a:off x="8530978" y="2073089"/>
            <a:ext cx="2376264" cy="1077218"/>
          </a:xfrm>
          <a:prstGeom prst="rect">
            <a:avLst/>
          </a:prstGeom>
        </p:spPr>
        <p:txBody>
          <a:bodyPr wrap="square">
            <a:spAutoFit/>
          </a:bodyPr>
          <a:lstStyle/>
          <a:p>
            <a:r>
              <a:rPr lang="es-ES" sz="1600" dirty="0">
                <a:solidFill>
                  <a:schemeClr val="bg1"/>
                </a:solidFill>
                <a:latin typeface="Franklin Gothic Demi Cond" pitchFamily="34" charset="0"/>
              </a:rPr>
              <a:t>incluyen asimismo enlaces a sitios web  y publicaciones en las que se profundiza en la información presentada</a:t>
            </a:r>
          </a:p>
        </p:txBody>
      </p:sp>
      <p:sp>
        <p:nvSpPr>
          <p:cNvPr id="23" name="14 Rectángulo">
            <a:extLst>
              <a:ext uri="{FF2B5EF4-FFF2-40B4-BE49-F238E27FC236}">
                <a16:creationId xmlns:a16="http://schemas.microsoft.com/office/drawing/2014/main" id="{9CC2D45D-A3C2-3716-9EBC-B15EC4EBA6FF}"/>
              </a:ext>
            </a:extLst>
          </p:cNvPr>
          <p:cNvSpPr/>
          <p:nvPr/>
        </p:nvSpPr>
        <p:spPr>
          <a:xfrm>
            <a:off x="2207568" y="5152818"/>
            <a:ext cx="2664296" cy="1323439"/>
          </a:xfrm>
          <a:prstGeom prst="rect">
            <a:avLst/>
          </a:prstGeom>
        </p:spPr>
        <p:txBody>
          <a:bodyPr wrap="square">
            <a:spAutoFit/>
          </a:bodyPr>
          <a:lstStyle/>
          <a:p>
            <a:pPr algn="ctr"/>
            <a:r>
              <a:rPr lang="es-ES" sz="1600" dirty="0">
                <a:solidFill>
                  <a:schemeClr val="bg1"/>
                </a:solidFill>
                <a:latin typeface="Franklin Gothic Demi Cond" pitchFamily="34" charset="0"/>
              </a:rPr>
              <a:t>“Caja de herramientas” contiene algunos instrumentos para facilitar la aplicación</a:t>
            </a:r>
          </a:p>
          <a:p>
            <a:pPr algn="ctr"/>
            <a:r>
              <a:rPr lang="es-ES" sz="1600" dirty="0">
                <a:solidFill>
                  <a:schemeClr val="bg1"/>
                </a:solidFill>
                <a:latin typeface="Franklin Gothic Demi Cond" pitchFamily="34" charset="0"/>
              </a:rPr>
              <a:t>de algunas de estas propuestas.</a:t>
            </a:r>
          </a:p>
        </p:txBody>
      </p:sp>
      <p:sp>
        <p:nvSpPr>
          <p:cNvPr id="24" name="15 Rectángulo">
            <a:extLst>
              <a:ext uri="{FF2B5EF4-FFF2-40B4-BE49-F238E27FC236}">
                <a16:creationId xmlns:a16="http://schemas.microsoft.com/office/drawing/2014/main" id="{C8F41948-422E-BB2C-025C-A5E60A22D666}"/>
              </a:ext>
            </a:extLst>
          </p:cNvPr>
          <p:cNvSpPr/>
          <p:nvPr/>
        </p:nvSpPr>
        <p:spPr>
          <a:xfrm>
            <a:off x="7396720" y="5427157"/>
            <a:ext cx="4572000" cy="1323439"/>
          </a:xfrm>
          <a:prstGeom prst="rect">
            <a:avLst/>
          </a:prstGeom>
        </p:spPr>
        <p:txBody>
          <a:bodyPr>
            <a:spAutoFit/>
          </a:bodyPr>
          <a:lstStyle/>
          <a:p>
            <a:pPr algn="just"/>
            <a:r>
              <a:rPr lang="es-ES" sz="1600" dirty="0">
                <a:solidFill>
                  <a:schemeClr val="bg1"/>
                </a:solidFill>
                <a:latin typeface="Franklin Gothic Demi Cond" pitchFamily="34" charset="0"/>
              </a:rPr>
              <a:t>incluye igualmente recomendaciones para las Administraciones Públicas, que ayuden a implementar la gestión de la edad, generando una cultura social de valoración del trabajo de las personas mayores y promoviendo un enfoque </a:t>
            </a:r>
            <a:r>
              <a:rPr lang="es-ES" sz="1600" dirty="0" err="1">
                <a:solidFill>
                  <a:schemeClr val="bg1"/>
                </a:solidFill>
                <a:latin typeface="Franklin Gothic Demi Cond" pitchFamily="34" charset="0"/>
              </a:rPr>
              <a:t>intergeneracional</a:t>
            </a:r>
            <a:r>
              <a:rPr lang="es-ES" sz="1600" dirty="0">
                <a:solidFill>
                  <a:schemeClr val="bg1"/>
                </a:solidFill>
                <a:latin typeface="Franklin Gothic Demi Cond" pitchFamily="34" charset="0"/>
              </a:rPr>
              <a:t> positivo.</a:t>
            </a:r>
          </a:p>
        </p:txBody>
      </p:sp>
      <p:sp>
        <p:nvSpPr>
          <p:cNvPr id="25" name="17 Flecha doblada">
            <a:extLst>
              <a:ext uri="{FF2B5EF4-FFF2-40B4-BE49-F238E27FC236}">
                <a16:creationId xmlns:a16="http://schemas.microsoft.com/office/drawing/2014/main" id="{7BE4F190-149C-3630-2DEF-4D605EDA3E34}"/>
              </a:ext>
            </a:extLst>
          </p:cNvPr>
          <p:cNvSpPr/>
          <p:nvPr/>
        </p:nvSpPr>
        <p:spPr>
          <a:xfrm rot="19434548" flipH="1">
            <a:off x="4278739" y="1884923"/>
            <a:ext cx="792088" cy="512551"/>
          </a:xfrm>
          <a:prstGeom prst="bentArrow">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6" name="18 Flecha doblada">
            <a:extLst>
              <a:ext uri="{FF2B5EF4-FFF2-40B4-BE49-F238E27FC236}">
                <a16:creationId xmlns:a16="http://schemas.microsoft.com/office/drawing/2014/main" id="{83943E44-3AAC-A1FC-5C56-79E234CD0914}"/>
              </a:ext>
            </a:extLst>
          </p:cNvPr>
          <p:cNvSpPr/>
          <p:nvPr/>
        </p:nvSpPr>
        <p:spPr>
          <a:xfrm rot="3027887">
            <a:off x="8076245" y="1493144"/>
            <a:ext cx="582187" cy="793149"/>
          </a:xfrm>
          <a:prstGeom prst="bentArrow">
            <a:avLst>
              <a:gd name="adj1" fmla="val 25000"/>
              <a:gd name="adj2" fmla="val 16161"/>
              <a:gd name="adj3" fmla="val 25000"/>
              <a:gd name="adj4" fmla="val 43750"/>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7" name="19 Flecha doblada">
            <a:extLst>
              <a:ext uri="{FF2B5EF4-FFF2-40B4-BE49-F238E27FC236}">
                <a16:creationId xmlns:a16="http://schemas.microsoft.com/office/drawing/2014/main" id="{113615A1-0E8F-98DA-9BA8-660E0A404361}"/>
              </a:ext>
            </a:extLst>
          </p:cNvPr>
          <p:cNvSpPr/>
          <p:nvPr/>
        </p:nvSpPr>
        <p:spPr>
          <a:xfrm flipH="1" flipV="1">
            <a:off x="4871864" y="5445225"/>
            <a:ext cx="792088" cy="455901"/>
          </a:xfrm>
          <a:prstGeom prst="bentArrow">
            <a:avLst>
              <a:gd name="adj1" fmla="val 25000"/>
              <a:gd name="adj2" fmla="val 25000"/>
              <a:gd name="adj3" fmla="val 25000"/>
              <a:gd name="adj4" fmla="val 43610"/>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8" name="20 Flecha doblada">
            <a:extLst>
              <a:ext uri="{FF2B5EF4-FFF2-40B4-BE49-F238E27FC236}">
                <a16:creationId xmlns:a16="http://schemas.microsoft.com/office/drawing/2014/main" id="{1F9FC326-DD60-50A3-6465-55256B56C070}"/>
              </a:ext>
            </a:extLst>
          </p:cNvPr>
          <p:cNvSpPr/>
          <p:nvPr/>
        </p:nvSpPr>
        <p:spPr>
          <a:xfrm rot="5400000">
            <a:off x="8259826" y="4629542"/>
            <a:ext cx="427673" cy="618879"/>
          </a:xfrm>
          <a:prstGeom prst="bentArrow">
            <a:avLst>
              <a:gd name="adj1" fmla="val 25000"/>
              <a:gd name="adj2" fmla="val 25000"/>
              <a:gd name="adj3" fmla="val 25000"/>
              <a:gd name="adj4" fmla="val 43610"/>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159068479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eiling - 1663" descr="Ceiling - 1663">
            <a:hlinkClick r:id="" action="ppaction://media"/>
            <a:extLst>
              <a:ext uri="{FF2B5EF4-FFF2-40B4-BE49-F238E27FC236}">
                <a16:creationId xmlns:a16="http://schemas.microsoft.com/office/drawing/2014/main" id="{F0278437-1442-B04D-BF21-0A710B9FB9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2156"/>
            <a:ext cx="12192001" cy="6871788"/>
          </a:xfrm>
          <a:prstGeom prst="rect">
            <a:avLst/>
          </a:prstGeom>
        </p:spPr>
      </p:pic>
      <p:sp>
        <p:nvSpPr>
          <p:cNvPr id="9" name="Rectangle 1">
            <a:extLst>
              <a:ext uri="{FF2B5EF4-FFF2-40B4-BE49-F238E27FC236}">
                <a16:creationId xmlns:a16="http://schemas.microsoft.com/office/drawing/2014/main" id="{DD4A16BA-D0E9-C34B-A518-54A02EE1C275}"/>
              </a:ext>
            </a:extLst>
          </p:cNvPr>
          <p:cNvSpPr/>
          <p:nvPr/>
        </p:nvSpPr>
        <p:spPr>
          <a:xfrm>
            <a:off x="0" y="-27532"/>
            <a:ext cx="12192000" cy="6873376"/>
          </a:xfrm>
          <a:prstGeom prst="rect">
            <a:avLst/>
          </a:prstGeom>
          <a:gradFill flip="none" rotWithShape="0">
            <a:gsLst>
              <a:gs pos="0">
                <a:srgbClr val="BA0A7E"/>
              </a:gs>
              <a:gs pos="100000">
                <a:srgbClr val="2D1E42">
                  <a:alpha val="63000"/>
                </a:srgb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Source Sans Pro Light" charset="0"/>
            </a:endParaRPr>
          </a:p>
        </p:txBody>
      </p:sp>
      <p:pic>
        <p:nvPicPr>
          <p:cNvPr id="2" name="4 Imagen" descr="esquema general.jpg">
            <a:extLst>
              <a:ext uri="{FF2B5EF4-FFF2-40B4-BE49-F238E27FC236}">
                <a16:creationId xmlns:a16="http://schemas.microsoft.com/office/drawing/2014/main" id="{B264A53A-FFF3-B860-10D7-B5B33B54BE35}"/>
              </a:ext>
            </a:extLst>
          </p:cNvPr>
          <p:cNvPicPr>
            <a:picLocks noChangeAspect="1"/>
          </p:cNvPicPr>
          <p:nvPr/>
        </p:nvPicPr>
        <p:blipFill>
          <a:blip r:embed="rId5" cstate="print"/>
          <a:stretch>
            <a:fillRect/>
          </a:stretch>
        </p:blipFill>
        <p:spPr>
          <a:xfrm>
            <a:off x="0" y="-27532"/>
            <a:ext cx="12192000" cy="695153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 name="CuadroTexto 2">
            <a:extLst>
              <a:ext uri="{FF2B5EF4-FFF2-40B4-BE49-F238E27FC236}">
                <a16:creationId xmlns:a16="http://schemas.microsoft.com/office/drawing/2014/main" id="{FD9173F2-3DBE-B9B5-2EE8-75E0044691EC}"/>
              </a:ext>
            </a:extLst>
          </p:cNvPr>
          <p:cNvSpPr txBox="1"/>
          <p:nvPr/>
        </p:nvSpPr>
        <p:spPr>
          <a:xfrm>
            <a:off x="136435" y="179806"/>
            <a:ext cx="3734997" cy="1077218"/>
          </a:xfrm>
          <a:prstGeom prst="rect">
            <a:avLst/>
          </a:prstGeom>
          <a:noFill/>
        </p:spPr>
        <p:txBody>
          <a:bodyPr wrap="none" lIns="0" tIns="0" rIns="0" bIns="0" rtlCol="0">
            <a:spAutoFit/>
          </a:bodyPr>
          <a:lstStyle/>
          <a:p>
            <a:pPr algn="just">
              <a:lnSpc>
                <a:spcPct val="150000"/>
              </a:lnSpc>
            </a:pPr>
            <a:r>
              <a:rPr lang="es-ES" sz="2800" b="1" dirty="0">
                <a:solidFill>
                  <a:schemeClr val="accent2"/>
                </a:solidFill>
              </a:rPr>
              <a:t>12 PROPUESTAS PARA</a:t>
            </a:r>
          </a:p>
          <a:p>
            <a:pPr algn="just"/>
            <a:r>
              <a:rPr lang="es-ES" sz="2800" b="1" dirty="0">
                <a:solidFill>
                  <a:schemeClr val="accent2"/>
                </a:solidFill>
              </a:rPr>
              <a:t> LAS ORGANIZACIONES</a:t>
            </a:r>
          </a:p>
        </p:txBody>
      </p:sp>
    </p:spTree>
    <p:extLst>
      <p:ext uri="{BB962C8B-B14F-4D97-AF65-F5344CB8AC3E}">
        <p14:creationId xmlns:p14="http://schemas.microsoft.com/office/powerpoint/2010/main" val="298469144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eiling - 1663" descr="Ceiling - 1663">
            <a:hlinkClick r:id="" action="ppaction://media"/>
            <a:extLst>
              <a:ext uri="{FF2B5EF4-FFF2-40B4-BE49-F238E27FC236}">
                <a16:creationId xmlns:a16="http://schemas.microsoft.com/office/drawing/2014/main" id="{F0278437-1442-B04D-BF21-0A710B9FB9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52" y="12156"/>
            <a:ext cx="12355673" cy="6871788"/>
          </a:xfrm>
          <a:prstGeom prst="rect">
            <a:avLst/>
          </a:prstGeom>
        </p:spPr>
      </p:pic>
      <p:sp>
        <p:nvSpPr>
          <p:cNvPr id="9" name="Rectangle 1">
            <a:extLst>
              <a:ext uri="{FF2B5EF4-FFF2-40B4-BE49-F238E27FC236}">
                <a16:creationId xmlns:a16="http://schemas.microsoft.com/office/drawing/2014/main" id="{DD4A16BA-D0E9-C34B-A518-54A02EE1C275}"/>
              </a:ext>
            </a:extLst>
          </p:cNvPr>
          <p:cNvSpPr/>
          <p:nvPr/>
        </p:nvSpPr>
        <p:spPr>
          <a:xfrm>
            <a:off x="0" y="-25944"/>
            <a:ext cx="12355673" cy="6871788"/>
          </a:xfrm>
          <a:prstGeom prst="rect">
            <a:avLst/>
          </a:prstGeom>
          <a:gradFill flip="none" rotWithShape="0">
            <a:gsLst>
              <a:gs pos="0">
                <a:srgbClr val="BA0A7E"/>
              </a:gs>
              <a:gs pos="100000">
                <a:srgbClr val="2D1E42">
                  <a:alpha val="63000"/>
                </a:srgb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900" dirty="0">
              <a:latin typeface="Source Sans Pro Light" charset="0"/>
            </a:endParaRPr>
          </a:p>
        </p:txBody>
      </p:sp>
      <p:sp>
        <p:nvSpPr>
          <p:cNvPr id="5" name="CuadroTexto 4">
            <a:extLst>
              <a:ext uri="{FF2B5EF4-FFF2-40B4-BE49-F238E27FC236}">
                <a16:creationId xmlns:a16="http://schemas.microsoft.com/office/drawing/2014/main" id="{2E15015F-366D-F606-C079-893F9BAA2457}"/>
              </a:ext>
            </a:extLst>
          </p:cNvPr>
          <p:cNvSpPr txBox="1"/>
          <p:nvPr/>
        </p:nvSpPr>
        <p:spPr>
          <a:xfrm>
            <a:off x="354071" y="279834"/>
            <a:ext cx="9021871" cy="567207"/>
          </a:xfrm>
          <a:prstGeom prst="rect">
            <a:avLst/>
          </a:prstGeom>
          <a:noFill/>
        </p:spPr>
        <p:txBody>
          <a:bodyPr wrap="square" lIns="0" tIns="0" rIns="0" bIns="0" rtlCol="0">
            <a:spAutoFit/>
          </a:bodyPr>
          <a:lstStyle/>
          <a:p>
            <a:pPr algn="just">
              <a:lnSpc>
                <a:spcPct val="150000"/>
              </a:lnSpc>
            </a:pPr>
            <a:r>
              <a:rPr lang="es-ES" sz="2800" b="1" dirty="0">
                <a:solidFill>
                  <a:schemeClr val="bg1"/>
                </a:solidFill>
              </a:rPr>
              <a:t>3 PROPUESTAS PARA  LAS ADMINISTRACIONES</a:t>
            </a:r>
          </a:p>
        </p:txBody>
      </p:sp>
      <p:sp>
        <p:nvSpPr>
          <p:cNvPr id="7" name="CuadroTexto 6">
            <a:extLst>
              <a:ext uri="{FF2B5EF4-FFF2-40B4-BE49-F238E27FC236}">
                <a16:creationId xmlns:a16="http://schemas.microsoft.com/office/drawing/2014/main" id="{9A5FAC43-BDB9-FA11-0262-9A4054BF067D}"/>
              </a:ext>
            </a:extLst>
          </p:cNvPr>
          <p:cNvSpPr txBox="1"/>
          <p:nvPr/>
        </p:nvSpPr>
        <p:spPr>
          <a:xfrm>
            <a:off x="216067" y="1334619"/>
            <a:ext cx="5819775" cy="1200329"/>
          </a:xfrm>
          <a:prstGeom prst="rect">
            <a:avLst/>
          </a:prstGeom>
          <a:noFill/>
        </p:spPr>
        <p:txBody>
          <a:bodyPr wrap="square">
            <a:spAutoFit/>
          </a:bodyPr>
          <a:lstStyle/>
          <a:p>
            <a:pPr algn="just"/>
            <a:r>
              <a:rPr lang="es-ES" sz="2400" dirty="0">
                <a:solidFill>
                  <a:schemeClr val="bg1"/>
                </a:solidFill>
                <a:latin typeface="Franklin Gothic Demi Cond" pitchFamily="34" charset="0"/>
              </a:rPr>
              <a:t>Analizar la situación de la gestión de la edad en el país vasco y dar a  conocer los beneficios y buenas prácticas en este ámbito</a:t>
            </a:r>
          </a:p>
        </p:txBody>
      </p:sp>
      <p:sp>
        <p:nvSpPr>
          <p:cNvPr id="10" name="CuadroTexto 9">
            <a:extLst>
              <a:ext uri="{FF2B5EF4-FFF2-40B4-BE49-F238E27FC236}">
                <a16:creationId xmlns:a16="http://schemas.microsoft.com/office/drawing/2014/main" id="{FF1DB706-3504-D57E-D6BB-67D7769B8EC6}"/>
              </a:ext>
            </a:extLst>
          </p:cNvPr>
          <p:cNvSpPr txBox="1"/>
          <p:nvPr/>
        </p:nvSpPr>
        <p:spPr>
          <a:xfrm>
            <a:off x="6616700" y="3201280"/>
            <a:ext cx="5359233" cy="646331"/>
          </a:xfrm>
          <a:prstGeom prst="rect">
            <a:avLst/>
          </a:prstGeom>
          <a:noFill/>
        </p:spPr>
        <p:txBody>
          <a:bodyPr wrap="square">
            <a:spAutoFit/>
          </a:bodyPr>
          <a:lstStyle/>
          <a:p>
            <a:pPr algn="just"/>
            <a:r>
              <a:rPr lang="es-ES" dirty="0">
                <a:solidFill>
                  <a:srgbClr val="FFC000"/>
                </a:solidFill>
                <a:latin typeface="Franklin Gothic Demi Cond" pitchFamily="34" charset="0"/>
              </a:rPr>
              <a:t>Promover proyectos piloto de </a:t>
            </a:r>
            <a:r>
              <a:rPr lang="es-ES" dirty="0" err="1">
                <a:solidFill>
                  <a:srgbClr val="FFC000"/>
                </a:solidFill>
                <a:latin typeface="Franklin Gothic Demi Cond" pitchFamily="34" charset="0"/>
              </a:rPr>
              <a:t>emprendizaje</a:t>
            </a:r>
            <a:r>
              <a:rPr lang="es-ES" dirty="0">
                <a:solidFill>
                  <a:srgbClr val="FFC000"/>
                </a:solidFill>
                <a:latin typeface="Franklin Gothic Demi Cond" pitchFamily="34" charset="0"/>
              </a:rPr>
              <a:t> que favorezcan el trabajo conjunto de jóvenes y mayores.</a:t>
            </a:r>
          </a:p>
        </p:txBody>
      </p:sp>
      <p:sp>
        <p:nvSpPr>
          <p:cNvPr id="12" name="CuadroTexto 11">
            <a:extLst>
              <a:ext uri="{FF2B5EF4-FFF2-40B4-BE49-F238E27FC236}">
                <a16:creationId xmlns:a16="http://schemas.microsoft.com/office/drawing/2014/main" id="{2C207920-FA1D-CE78-B4B8-9F84A7B7CB67}"/>
              </a:ext>
            </a:extLst>
          </p:cNvPr>
          <p:cNvSpPr txBox="1"/>
          <p:nvPr/>
        </p:nvSpPr>
        <p:spPr>
          <a:xfrm>
            <a:off x="6718301" y="1556655"/>
            <a:ext cx="5024520" cy="646331"/>
          </a:xfrm>
          <a:prstGeom prst="rect">
            <a:avLst/>
          </a:prstGeom>
          <a:noFill/>
        </p:spPr>
        <p:txBody>
          <a:bodyPr wrap="square">
            <a:spAutoFit/>
          </a:bodyPr>
          <a:lstStyle/>
          <a:p>
            <a:r>
              <a:rPr lang="es-ES" dirty="0">
                <a:solidFill>
                  <a:srgbClr val="FFC000"/>
                </a:solidFill>
                <a:latin typeface="Franklin Gothic Demi Cond" pitchFamily="34" charset="0"/>
              </a:rPr>
              <a:t>Banco de conocimiento sobre la gestión de la edad-un primer paso para el intercambio de experiencias.</a:t>
            </a:r>
          </a:p>
        </p:txBody>
      </p:sp>
      <p:sp>
        <p:nvSpPr>
          <p:cNvPr id="15" name="CuadroTexto 14">
            <a:extLst>
              <a:ext uri="{FF2B5EF4-FFF2-40B4-BE49-F238E27FC236}">
                <a16:creationId xmlns:a16="http://schemas.microsoft.com/office/drawing/2014/main" id="{A62740C6-22B2-25BD-255C-295FE5488795}"/>
              </a:ext>
            </a:extLst>
          </p:cNvPr>
          <p:cNvSpPr txBox="1"/>
          <p:nvPr/>
        </p:nvSpPr>
        <p:spPr>
          <a:xfrm>
            <a:off x="216067" y="3189014"/>
            <a:ext cx="5959658" cy="1200329"/>
          </a:xfrm>
          <a:prstGeom prst="rect">
            <a:avLst/>
          </a:prstGeom>
          <a:noFill/>
        </p:spPr>
        <p:txBody>
          <a:bodyPr wrap="square">
            <a:spAutoFit/>
          </a:bodyPr>
          <a:lstStyle/>
          <a:p>
            <a:pPr algn="just"/>
            <a:r>
              <a:rPr lang="es-ES" sz="2400" dirty="0">
                <a:solidFill>
                  <a:schemeClr val="bg1"/>
                </a:solidFill>
                <a:latin typeface="Franklin Gothic Demi Cond" pitchFamily="34" charset="0"/>
              </a:rPr>
              <a:t>Apoyar proyectos piloto o implementar iniciativas para facilitar el desarrollo de la gestión por competencias</a:t>
            </a:r>
          </a:p>
        </p:txBody>
      </p:sp>
      <p:sp>
        <p:nvSpPr>
          <p:cNvPr id="17" name="CuadroTexto 16">
            <a:extLst>
              <a:ext uri="{FF2B5EF4-FFF2-40B4-BE49-F238E27FC236}">
                <a16:creationId xmlns:a16="http://schemas.microsoft.com/office/drawing/2014/main" id="{1EB56811-D99F-4D51-8628-2B844729DC56}"/>
              </a:ext>
            </a:extLst>
          </p:cNvPr>
          <p:cNvSpPr txBox="1"/>
          <p:nvPr/>
        </p:nvSpPr>
        <p:spPr>
          <a:xfrm>
            <a:off x="216067" y="5015518"/>
            <a:ext cx="6131186" cy="1200329"/>
          </a:xfrm>
          <a:prstGeom prst="rect">
            <a:avLst/>
          </a:prstGeom>
          <a:noFill/>
        </p:spPr>
        <p:txBody>
          <a:bodyPr wrap="square">
            <a:spAutoFit/>
          </a:bodyPr>
          <a:lstStyle/>
          <a:p>
            <a:pPr algn="just"/>
            <a:r>
              <a:rPr lang="es-ES" sz="2400" dirty="0">
                <a:solidFill>
                  <a:schemeClr val="bg1"/>
                </a:solidFill>
                <a:latin typeface="Franklin Gothic Demi Cond" pitchFamily="34" charset="0"/>
              </a:rPr>
              <a:t>Inscribir las políticas de gestión de la edad en iniciativas generales de mejora de la gestión de las personas en las organizaciones</a:t>
            </a:r>
          </a:p>
        </p:txBody>
      </p:sp>
      <p:sp>
        <p:nvSpPr>
          <p:cNvPr id="19" name="CuadroTexto 18">
            <a:extLst>
              <a:ext uri="{FF2B5EF4-FFF2-40B4-BE49-F238E27FC236}">
                <a16:creationId xmlns:a16="http://schemas.microsoft.com/office/drawing/2014/main" id="{80843B83-50FC-E06A-A972-C932D83FECF1}"/>
              </a:ext>
            </a:extLst>
          </p:cNvPr>
          <p:cNvSpPr txBox="1"/>
          <p:nvPr/>
        </p:nvSpPr>
        <p:spPr>
          <a:xfrm>
            <a:off x="6718301" y="4750785"/>
            <a:ext cx="5136815" cy="2031325"/>
          </a:xfrm>
          <a:prstGeom prst="rect">
            <a:avLst/>
          </a:prstGeom>
          <a:noFill/>
        </p:spPr>
        <p:txBody>
          <a:bodyPr wrap="square">
            <a:spAutoFit/>
          </a:bodyPr>
          <a:lstStyle/>
          <a:p>
            <a:r>
              <a:rPr lang="es-ES" sz="1800" dirty="0">
                <a:solidFill>
                  <a:srgbClr val="FFC000"/>
                </a:solidFill>
                <a:latin typeface="Franklin Gothic Demi Cond" pitchFamily="34" charset="0"/>
              </a:rPr>
              <a:t>El establecimiento de líneas de apoyo que, sobre todo en las empresas de menor tamaño, desarrollen procesos de mejora de la gestión que favorezcan la sostenibilidad de las empresas y de sus empleos, y en los que la gestión de la edad se inscriba de un modo natural, parece totalmente pertinente, máxime en la actual situación económica.</a:t>
            </a:r>
          </a:p>
        </p:txBody>
      </p:sp>
    </p:spTree>
    <p:extLst>
      <p:ext uri="{BB962C8B-B14F-4D97-AF65-F5344CB8AC3E}">
        <p14:creationId xmlns:p14="http://schemas.microsoft.com/office/powerpoint/2010/main" val="157043014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eiling - 1663" descr="Ceiling - 1663">
            <a:hlinkClick r:id="" action="ppaction://media"/>
            <a:extLst>
              <a:ext uri="{FF2B5EF4-FFF2-40B4-BE49-F238E27FC236}">
                <a16:creationId xmlns:a16="http://schemas.microsoft.com/office/drawing/2014/main" id="{F0278437-1442-B04D-BF21-0A710B9FB9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156"/>
            <a:ext cx="12191999" cy="6871788"/>
          </a:xfrm>
          <a:prstGeom prst="rect">
            <a:avLst/>
          </a:prstGeom>
        </p:spPr>
      </p:pic>
      <p:sp>
        <p:nvSpPr>
          <p:cNvPr id="9" name="Rectangle 1">
            <a:extLst>
              <a:ext uri="{FF2B5EF4-FFF2-40B4-BE49-F238E27FC236}">
                <a16:creationId xmlns:a16="http://schemas.microsoft.com/office/drawing/2014/main" id="{DD4A16BA-D0E9-C34B-A518-54A02EE1C275}"/>
              </a:ext>
            </a:extLst>
          </p:cNvPr>
          <p:cNvSpPr/>
          <p:nvPr/>
        </p:nvSpPr>
        <p:spPr>
          <a:xfrm>
            <a:off x="1" y="-7688"/>
            <a:ext cx="12192000" cy="6873376"/>
          </a:xfrm>
          <a:prstGeom prst="rect">
            <a:avLst/>
          </a:prstGeom>
          <a:gradFill flip="none" rotWithShape="0">
            <a:gsLst>
              <a:gs pos="0">
                <a:srgbClr val="BA0A7E"/>
              </a:gs>
              <a:gs pos="100000">
                <a:srgbClr val="2D1E42">
                  <a:alpha val="63000"/>
                </a:srgb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900" dirty="0">
              <a:latin typeface="Source Sans Pro Light" charset="0"/>
            </a:endParaRPr>
          </a:p>
        </p:txBody>
      </p:sp>
      <p:sp>
        <p:nvSpPr>
          <p:cNvPr id="2" name="Título 1">
            <a:extLst>
              <a:ext uri="{FF2B5EF4-FFF2-40B4-BE49-F238E27FC236}">
                <a16:creationId xmlns:a16="http://schemas.microsoft.com/office/drawing/2014/main" id="{2AB7DF11-3267-DF56-387D-D05F387F55AF}"/>
              </a:ext>
            </a:extLst>
          </p:cNvPr>
          <p:cNvSpPr txBox="1">
            <a:spLocks/>
          </p:cNvSpPr>
          <p:nvPr/>
        </p:nvSpPr>
        <p:spPr>
          <a:xfrm>
            <a:off x="-135344" y="1123826"/>
            <a:ext cx="5019256" cy="3034857"/>
          </a:xfrm>
          <a:prstGeom prst="rect">
            <a:avLst/>
          </a:prstGeom>
        </p:spPr>
        <p:txBody>
          <a:bodyPr rtlCol="0" anchor="b">
            <a:normAutofit/>
          </a:bodyPr>
          <a:lstStyle>
            <a:lvl1pPr algn="l" defTabSz="913974" rtl="0" eaLnBrk="1" latinLnBrk="0" hangingPunct="1">
              <a:lnSpc>
                <a:spcPct val="90000"/>
              </a:lnSpc>
              <a:spcBef>
                <a:spcPct val="0"/>
              </a:spcBef>
              <a:buNone/>
              <a:defRPr sz="4401" kern="1200">
                <a:solidFill>
                  <a:schemeClr val="tx1"/>
                </a:solidFill>
                <a:latin typeface="+mj-lt"/>
                <a:ea typeface="+mj-ea"/>
                <a:cs typeface="+mj-cs"/>
              </a:defRPr>
            </a:lvl1pPr>
          </a:lstStyle>
          <a:p>
            <a:pPr algn="r"/>
            <a:r>
              <a:rPr lang="en" sz="5000" b="1" dirty="0">
                <a:solidFill>
                  <a:srgbClr val="FFFFFF"/>
                </a:solidFill>
              </a:rPr>
              <a:t>EL RELEVO GENERACIONAL EN LAS EMPRESAS</a:t>
            </a:r>
            <a:endParaRPr lang="es-ES" sz="5000" b="1" dirty="0">
              <a:solidFill>
                <a:srgbClr val="FFFFFF"/>
              </a:solidFill>
            </a:endParaRPr>
          </a:p>
        </p:txBody>
      </p:sp>
      <p:sp>
        <p:nvSpPr>
          <p:cNvPr id="3" name="Subtítulo 2">
            <a:extLst>
              <a:ext uri="{FF2B5EF4-FFF2-40B4-BE49-F238E27FC236}">
                <a16:creationId xmlns:a16="http://schemas.microsoft.com/office/drawing/2014/main" id="{8C25EB59-AB62-1D35-8F77-432C4E062721}"/>
              </a:ext>
            </a:extLst>
          </p:cNvPr>
          <p:cNvSpPr txBox="1">
            <a:spLocks/>
          </p:cNvSpPr>
          <p:nvPr/>
        </p:nvSpPr>
        <p:spPr>
          <a:xfrm>
            <a:off x="243441" y="5270353"/>
            <a:ext cx="4261686" cy="942047"/>
          </a:xfrm>
          <a:prstGeom prst="rect">
            <a:avLst/>
          </a:prstGeom>
        </p:spPr>
        <p:txBody>
          <a:bodyPr rtlCol="0" anchor="t">
            <a:noAutofit/>
          </a:bodyPr>
          <a:lstStyle>
            <a:lvl1pPr marL="228494" indent="-228494" algn="l" defTabSz="91397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79" indent="-228494" algn="l" defTabSz="91397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81" indent="-228494" algn="l" defTabSz="91397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80" indent="-228494" algn="l" defTabSz="9139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466" indent="-228494" algn="l" defTabSz="9139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509" indent="-228494" algn="l" defTabSz="9139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492" indent="-228494" algn="l" defTabSz="9139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479" indent="-228494" algn="l" defTabSz="9139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467" indent="-228494" algn="l" defTabSz="9139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dirty="0">
                <a:solidFill>
                  <a:srgbClr val="FFC000"/>
                </a:solidFill>
              </a:rPr>
              <a:t>Cuando lo importante </a:t>
            </a:r>
          </a:p>
          <a:p>
            <a:pPr marL="0" indent="0" algn="ctr">
              <a:buNone/>
            </a:pPr>
            <a:r>
              <a:rPr lang="es-ES" dirty="0">
                <a:solidFill>
                  <a:srgbClr val="FFC000"/>
                </a:solidFill>
              </a:rPr>
              <a:t>se convierte en urgente</a:t>
            </a:r>
          </a:p>
        </p:txBody>
      </p:sp>
      <p:pic>
        <p:nvPicPr>
          <p:cNvPr id="6" name="Imagen 5" descr="Imagen que contiene Logotipo&#10;&#10;Descripción generada automáticamente">
            <a:extLst>
              <a:ext uri="{FF2B5EF4-FFF2-40B4-BE49-F238E27FC236}">
                <a16:creationId xmlns:a16="http://schemas.microsoft.com/office/drawing/2014/main" id="{DD0BFA89-B71A-FB22-4355-534F8F142BC4}"/>
              </a:ext>
            </a:extLst>
          </p:cNvPr>
          <p:cNvPicPr>
            <a:picLocks noChangeAspect="1"/>
          </p:cNvPicPr>
          <p:nvPr/>
        </p:nvPicPr>
        <p:blipFill rotWithShape="1">
          <a:blip r:embed="rId6"/>
          <a:srcRect l="55889" r="2425"/>
          <a:stretch/>
        </p:blipFill>
        <p:spPr>
          <a:xfrm>
            <a:off x="5793221" y="1123826"/>
            <a:ext cx="5712979" cy="373455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Imagen 7" descr="Forma&#10;&#10;Descripción generada automáticamente con confianza media">
            <a:extLst>
              <a:ext uri="{FF2B5EF4-FFF2-40B4-BE49-F238E27FC236}">
                <a16:creationId xmlns:a16="http://schemas.microsoft.com/office/drawing/2014/main" id="{FEBD6337-0B54-76C2-325D-82E0549D2CAA}"/>
              </a:ext>
            </a:extLst>
          </p:cNvPr>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525778" y="5922102"/>
            <a:ext cx="1666222" cy="723077"/>
          </a:xfrm>
          <a:prstGeom prst="rect">
            <a:avLst/>
          </a:prstGeom>
        </p:spPr>
      </p:pic>
      <p:pic>
        <p:nvPicPr>
          <p:cNvPr id="11" name="Imagen 10" descr="Logotipo&#10;&#10;Descripción generada automáticamente">
            <a:extLst>
              <a:ext uri="{FF2B5EF4-FFF2-40B4-BE49-F238E27FC236}">
                <a16:creationId xmlns:a16="http://schemas.microsoft.com/office/drawing/2014/main" id="{A17DA6A8-250E-5DE5-886D-018E99813016}"/>
              </a:ext>
            </a:extLst>
          </p:cNvPr>
          <p:cNvPicPr>
            <a:picLocks noChangeAspect="1"/>
          </p:cNvPicPr>
          <p:nvPr/>
        </p:nvPicPr>
        <p:blipFill>
          <a:blip r:embed="rId8" cstate="print">
            <a:duotone>
              <a:schemeClr val="bg2">
                <a:shade val="45000"/>
                <a:satMod val="135000"/>
              </a:schemeClr>
              <a:prstClr val="white"/>
            </a:duotone>
            <a:extLst>
              <a:ext uri="{BEBA8EAE-BF5A-486C-A8C5-ECC9F3942E4B}">
                <a14:imgProps xmlns:a14="http://schemas.microsoft.com/office/drawing/2010/main">
                  <a14:imgLayer r:embed="rId9">
                    <a14:imgEffect>
                      <a14:sharpenSoften amount="48000"/>
                    </a14:imgEffect>
                  </a14:imgLayer>
                </a14:imgProps>
              </a:ext>
              <a:ext uri="{28A0092B-C50C-407E-A947-70E740481C1C}">
                <a14:useLocalDpi xmlns:a14="http://schemas.microsoft.com/office/drawing/2010/main" val="0"/>
              </a:ext>
            </a:extLst>
          </a:blip>
          <a:stretch>
            <a:fillRect/>
          </a:stretch>
        </p:blipFill>
        <p:spPr>
          <a:xfrm>
            <a:off x="7943901" y="5960968"/>
            <a:ext cx="1477888" cy="645344"/>
          </a:xfrm>
          <a:prstGeom prst="rect">
            <a:avLst/>
          </a:prstGeom>
        </p:spPr>
      </p:pic>
    </p:spTree>
    <p:extLst>
      <p:ext uri="{BB962C8B-B14F-4D97-AF65-F5344CB8AC3E}">
        <p14:creationId xmlns:p14="http://schemas.microsoft.com/office/powerpoint/2010/main" val="288233969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5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mph" presetSubtype="0" fill="hold" grpId="0" nodeType="clickEffect">
                                  <p:stCondLst>
                                    <p:cond delay="0"/>
                                  </p:stCondLst>
                                  <p:childTnLst>
                                    <p:anim calcmode="discrete" valueType="str">
                                      <p:cBhvr override="childStyle">
                                        <p:cTn id="10" dur="2000" fill="hold"/>
                                        <p:tgtEl>
                                          <p:spTgt spid="3"/>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atrón de fondo&#10;&#10;Descripción generada automáticamente">
            <a:extLst>
              <a:ext uri="{FF2B5EF4-FFF2-40B4-BE49-F238E27FC236}">
                <a16:creationId xmlns:a16="http://schemas.microsoft.com/office/drawing/2014/main" id="{13F69744-3172-9BF6-6C5E-BC658F0F9D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ítulo 1">
            <a:extLst>
              <a:ext uri="{FF2B5EF4-FFF2-40B4-BE49-F238E27FC236}">
                <a16:creationId xmlns:a16="http://schemas.microsoft.com/office/drawing/2014/main" id="{03DD0DE5-2D7D-455D-C7A2-A2A8C544C758}"/>
              </a:ext>
            </a:extLst>
          </p:cNvPr>
          <p:cNvSpPr txBox="1">
            <a:spLocks/>
          </p:cNvSpPr>
          <p:nvPr/>
        </p:nvSpPr>
        <p:spPr>
          <a:xfrm>
            <a:off x="971542" y="342976"/>
            <a:ext cx="10058400" cy="909839"/>
          </a:xfrm>
        </p:spPr>
        <p:txBody>
          <a:bodyPr rtlCol="0">
            <a:normAutofit/>
          </a:bodyPr>
          <a:lstStyle>
            <a:lvl1pPr algn="l" defTabSz="913974" rtl="0" eaLnBrk="1" latinLnBrk="0" hangingPunct="1">
              <a:lnSpc>
                <a:spcPct val="90000"/>
              </a:lnSpc>
              <a:spcBef>
                <a:spcPct val="0"/>
              </a:spcBef>
              <a:buNone/>
              <a:defRPr sz="4401" kern="1200">
                <a:solidFill>
                  <a:schemeClr val="tx1"/>
                </a:solidFill>
                <a:latin typeface="+mj-lt"/>
                <a:ea typeface="+mj-ea"/>
                <a:cs typeface="+mj-cs"/>
              </a:defRPr>
            </a:lvl1pPr>
          </a:lstStyle>
          <a:p>
            <a:pPr algn="ctr"/>
            <a:r>
              <a:rPr lang="es-ES" sz="4800" b="1">
                <a:solidFill>
                  <a:schemeClr val="bg1"/>
                </a:solidFill>
              </a:rPr>
              <a:t>Estrategia Vasca de Empleo 2030 </a:t>
            </a:r>
            <a:endParaRPr lang="es-ES" sz="4800" b="1" dirty="0">
              <a:solidFill>
                <a:schemeClr val="bg1"/>
              </a:solidFill>
            </a:endParaRPr>
          </a:p>
        </p:txBody>
      </p:sp>
      <p:sp>
        <p:nvSpPr>
          <p:cNvPr id="5" name="Google Shape;296;p31">
            <a:extLst>
              <a:ext uri="{FF2B5EF4-FFF2-40B4-BE49-F238E27FC236}">
                <a16:creationId xmlns:a16="http://schemas.microsoft.com/office/drawing/2014/main" id="{67DAA263-B308-C33F-715A-8F26C0E9DB2C}"/>
              </a:ext>
            </a:extLst>
          </p:cNvPr>
          <p:cNvSpPr txBox="1">
            <a:spLocks/>
          </p:cNvSpPr>
          <p:nvPr/>
        </p:nvSpPr>
        <p:spPr>
          <a:xfrm>
            <a:off x="1710486" y="1536560"/>
            <a:ext cx="1436213" cy="1241927"/>
          </a:xfrm>
          <a:prstGeom prst="rect">
            <a:avLst/>
          </a:prstGeom>
        </p:spPr>
        <p:txBody>
          <a:bodyPr spcFirstLastPara="1" vert="horz" wrap="square" lIns="121884" tIns="121884" rIns="121884" bIns="121884" rtlCol="0" anchor="b" anchorCtr="0">
            <a:noAutofit/>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pPr algn="ctr"/>
            <a:r>
              <a:rPr lang="en" sz="4000" b="1" dirty="0">
                <a:solidFill>
                  <a:schemeClr val="bg1"/>
                </a:solidFill>
              </a:rPr>
              <a:t>01</a:t>
            </a:r>
          </a:p>
        </p:txBody>
      </p:sp>
      <p:sp>
        <p:nvSpPr>
          <p:cNvPr id="6" name="Google Shape;298;p31">
            <a:extLst>
              <a:ext uri="{FF2B5EF4-FFF2-40B4-BE49-F238E27FC236}">
                <a16:creationId xmlns:a16="http://schemas.microsoft.com/office/drawing/2014/main" id="{F6B1CA4C-0920-3663-6376-0C1BB66F7E29}"/>
              </a:ext>
            </a:extLst>
          </p:cNvPr>
          <p:cNvSpPr txBox="1">
            <a:spLocks/>
          </p:cNvSpPr>
          <p:nvPr/>
        </p:nvSpPr>
        <p:spPr>
          <a:xfrm>
            <a:off x="7922043" y="1570207"/>
            <a:ext cx="1436213" cy="1241927"/>
          </a:xfrm>
          <a:prstGeom prst="rect">
            <a:avLst/>
          </a:prstGeom>
        </p:spPr>
        <p:txBody>
          <a:bodyPr spcFirstLastPara="1" vert="horz" wrap="square" lIns="121884" tIns="121884" rIns="121884" bIns="121884" rtlCol="0" anchor="b" anchorCtr="0">
            <a:noAutofit/>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pPr algn="ctr"/>
            <a:r>
              <a:rPr lang="en" sz="4000" b="1" dirty="0">
                <a:solidFill>
                  <a:schemeClr val="bg1"/>
                </a:solidFill>
              </a:rPr>
              <a:t>02</a:t>
            </a:r>
          </a:p>
        </p:txBody>
      </p:sp>
      <p:sp>
        <p:nvSpPr>
          <p:cNvPr id="7" name="Google Shape;301;p31">
            <a:extLst>
              <a:ext uri="{FF2B5EF4-FFF2-40B4-BE49-F238E27FC236}">
                <a16:creationId xmlns:a16="http://schemas.microsoft.com/office/drawing/2014/main" id="{A041FA7B-A939-7EA7-6833-6C84F7EC774E}"/>
              </a:ext>
            </a:extLst>
          </p:cNvPr>
          <p:cNvSpPr txBox="1">
            <a:spLocks/>
          </p:cNvSpPr>
          <p:nvPr/>
        </p:nvSpPr>
        <p:spPr>
          <a:xfrm>
            <a:off x="5037000" y="4111185"/>
            <a:ext cx="1436213" cy="933079"/>
          </a:xfrm>
          <a:prstGeom prst="rect">
            <a:avLst/>
          </a:prstGeom>
        </p:spPr>
        <p:txBody>
          <a:bodyPr spcFirstLastPara="1" vert="horz" wrap="square" lIns="121884" tIns="121884" rIns="121884" bIns="121884" rtlCol="0" anchor="b" anchorCtr="0">
            <a:noAutofit/>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r>
              <a:rPr lang="en" sz="4000" b="1" dirty="0">
                <a:solidFill>
                  <a:schemeClr val="bg1"/>
                </a:solidFill>
              </a:rPr>
              <a:t>03</a:t>
            </a:r>
          </a:p>
        </p:txBody>
      </p:sp>
      <p:sp>
        <p:nvSpPr>
          <p:cNvPr id="8" name="CuadroTexto 7">
            <a:extLst>
              <a:ext uri="{FF2B5EF4-FFF2-40B4-BE49-F238E27FC236}">
                <a16:creationId xmlns:a16="http://schemas.microsoft.com/office/drawing/2014/main" id="{031C9057-954E-FECC-AFB8-33276D639386}"/>
              </a:ext>
            </a:extLst>
          </p:cNvPr>
          <p:cNvSpPr txBox="1"/>
          <p:nvPr/>
        </p:nvSpPr>
        <p:spPr>
          <a:xfrm>
            <a:off x="152380" y="2772671"/>
            <a:ext cx="4864478" cy="1169551"/>
          </a:xfrm>
          <a:prstGeom prst="rect">
            <a:avLst/>
          </a:prstGeom>
          <a:noFill/>
        </p:spPr>
        <p:txBody>
          <a:bodyPr wrap="square">
            <a:spAutoFit/>
          </a:bodyPr>
          <a:lstStyle/>
          <a:p>
            <a:pPr algn="just"/>
            <a:r>
              <a:rPr lang="es-ES" sz="1400" dirty="0">
                <a:solidFill>
                  <a:schemeClr val="bg1"/>
                </a:solidFill>
                <a:latin typeface="Raleway Medium"/>
                <a:sym typeface="Raleway Medium"/>
              </a:rPr>
              <a:t>La </a:t>
            </a:r>
            <a:r>
              <a:rPr lang="es-ES" sz="1400" b="1" dirty="0">
                <a:solidFill>
                  <a:schemeClr val="bg1"/>
                </a:solidFill>
                <a:latin typeface="Raleway Medium"/>
                <a:sym typeface="Raleway Medium"/>
              </a:rPr>
              <a:t>Estrategia Vasca de Empleo 2030 </a:t>
            </a:r>
            <a:r>
              <a:rPr lang="es-ES" sz="1400" dirty="0">
                <a:solidFill>
                  <a:schemeClr val="bg1"/>
                </a:solidFill>
                <a:latin typeface="Raleway Medium"/>
                <a:sym typeface="Raleway Medium"/>
              </a:rPr>
              <a:t>recoge como los dos grandes retos para los próximos años y como hilo conductor que inspira la formulación de toda la Estrategia, el </a:t>
            </a:r>
            <a:r>
              <a:rPr lang="es-ES" sz="1400" b="1" dirty="0">
                <a:solidFill>
                  <a:schemeClr val="bg1"/>
                </a:solidFill>
                <a:latin typeface="Raleway Medium"/>
                <a:sym typeface="Raleway Medium"/>
              </a:rPr>
              <a:t>impulso al empleo de calidad e inclusivo y al empleo que contribuya a la competitividad</a:t>
            </a:r>
          </a:p>
        </p:txBody>
      </p:sp>
      <p:sp>
        <p:nvSpPr>
          <p:cNvPr id="9" name="CuadroTexto 8">
            <a:extLst>
              <a:ext uri="{FF2B5EF4-FFF2-40B4-BE49-F238E27FC236}">
                <a16:creationId xmlns:a16="http://schemas.microsoft.com/office/drawing/2014/main" id="{FFB9AB2E-EC19-C4E1-96A6-5A5C8FEA84D2}"/>
              </a:ext>
            </a:extLst>
          </p:cNvPr>
          <p:cNvSpPr txBox="1"/>
          <p:nvPr/>
        </p:nvSpPr>
        <p:spPr>
          <a:xfrm>
            <a:off x="6096000" y="2772671"/>
            <a:ext cx="5603825" cy="1169551"/>
          </a:xfrm>
          <a:prstGeom prst="rect">
            <a:avLst/>
          </a:prstGeom>
          <a:noFill/>
        </p:spPr>
        <p:txBody>
          <a:bodyPr wrap="square">
            <a:spAutoFit/>
          </a:bodyPr>
          <a:lstStyle/>
          <a:p>
            <a:pPr algn="just"/>
            <a:r>
              <a:rPr lang="es-ES" sz="1400" dirty="0">
                <a:solidFill>
                  <a:schemeClr val="bg1"/>
                </a:solidFill>
                <a:latin typeface="Raleway Medium"/>
              </a:rPr>
              <a:t>Establece así mismo que </a:t>
            </a:r>
            <a:r>
              <a:rPr lang="es-ES" sz="1400" b="1" dirty="0">
                <a:solidFill>
                  <a:schemeClr val="bg1"/>
                </a:solidFill>
                <a:latin typeface="Raleway Medium"/>
              </a:rPr>
              <a:t>el empleo </a:t>
            </a:r>
            <a:r>
              <a:rPr lang="es-ES" sz="1400" dirty="0">
                <a:solidFill>
                  <a:schemeClr val="bg1"/>
                </a:solidFill>
                <a:latin typeface="Raleway Medium"/>
              </a:rPr>
              <a:t>es un instrumento fundamental para que nuestras empresas puedan desarrollar todo su potencial y aportar, desde su compromiso con la sociedad</a:t>
            </a:r>
            <a:r>
              <a:rPr lang="es-ES" sz="1400" b="1" dirty="0">
                <a:solidFill>
                  <a:schemeClr val="bg1"/>
                </a:solidFill>
                <a:latin typeface="Raleway Medium"/>
              </a:rPr>
              <a:t>, la prosperidad requerida en el marco de un desarrollo sostenible</a:t>
            </a:r>
            <a:r>
              <a:rPr lang="es-ES" sz="1400" dirty="0">
                <a:solidFill>
                  <a:schemeClr val="bg1"/>
                </a:solidFill>
                <a:latin typeface="Raleway Medium"/>
              </a:rPr>
              <a:t>.</a:t>
            </a:r>
          </a:p>
        </p:txBody>
      </p:sp>
      <p:sp>
        <p:nvSpPr>
          <p:cNvPr id="10" name="CuadroTexto 9">
            <a:extLst>
              <a:ext uri="{FF2B5EF4-FFF2-40B4-BE49-F238E27FC236}">
                <a16:creationId xmlns:a16="http://schemas.microsoft.com/office/drawing/2014/main" id="{5128767A-B721-B203-FDA9-997984A23239}"/>
              </a:ext>
            </a:extLst>
          </p:cNvPr>
          <p:cNvSpPr txBox="1"/>
          <p:nvPr/>
        </p:nvSpPr>
        <p:spPr>
          <a:xfrm>
            <a:off x="2762719" y="5044264"/>
            <a:ext cx="6095206" cy="1138773"/>
          </a:xfrm>
          <a:prstGeom prst="rect">
            <a:avLst/>
          </a:prstGeom>
          <a:noFill/>
        </p:spPr>
        <p:txBody>
          <a:bodyPr wrap="square">
            <a:spAutoFit/>
          </a:bodyPr>
          <a:lstStyle/>
          <a:p>
            <a:pPr algn="just" defTabSz="1219048">
              <a:buClr>
                <a:srgbClr val="000000"/>
              </a:buClr>
            </a:pPr>
            <a:r>
              <a:rPr lang="es-ES" sz="1400" dirty="0">
                <a:solidFill>
                  <a:schemeClr val="bg1"/>
                </a:solidFill>
                <a:latin typeface="Raleway Medium"/>
              </a:rPr>
              <a:t>Para lograr dar la respuesta adecuada a estos retos, la política vasca de empleo debe reforzar </a:t>
            </a:r>
            <a:r>
              <a:rPr lang="es-ES" sz="1400" b="1" dirty="0">
                <a:solidFill>
                  <a:schemeClr val="bg1"/>
                </a:solidFill>
                <a:latin typeface="Raleway Medium"/>
              </a:rPr>
              <a:t>principios clave </a:t>
            </a:r>
            <a:r>
              <a:rPr lang="es-ES" sz="1400" dirty="0">
                <a:solidFill>
                  <a:schemeClr val="bg1"/>
                </a:solidFill>
                <a:latin typeface="Raleway Medium"/>
              </a:rPr>
              <a:t>como </a:t>
            </a:r>
            <a:r>
              <a:rPr lang="es-ES" b="1" dirty="0">
                <a:solidFill>
                  <a:srgbClr val="FFC000"/>
                </a:solidFill>
                <a:latin typeface="Raleway Medium"/>
              </a:rPr>
              <a:t>la igualdad, la anticipación, la innovación, la resiliencia y la velocidad de respuesta</a:t>
            </a:r>
            <a:r>
              <a:rPr lang="es-ES" sz="1400" dirty="0">
                <a:solidFill>
                  <a:srgbClr val="FFC000"/>
                </a:solidFill>
                <a:latin typeface="Raleway Medium"/>
              </a:rPr>
              <a:t>.</a:t>
            </a:r>
          </a:p>
        </p:txBody>
      </p:sp>
      <p:pic>
        <p:nvPicPr>
          <p:cNvPr id="11" name="Imagen 10" descr="Forma&#10;&#10;Descripción generada automáticamente con confianza media">
            <a:extLst>
              <a:ext uri="{FF2B5EF4-FFF2-40B4-BE49-F238E27FC236}">
                <a16:creationId xmlns:a16="http://schemas.microsoft.com/office/drawing/2014/main" id="{F6F08884-A82F-FD9A-AC18-1B1DFB40B8B6}"/>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96831" y="5791947"/>
            <a:ext cx="1666222" cy="723077"/>
          </a:xfrm>
          <a:prstGeom prst="rect">
            <a:avLst/>
          </a:prstGeom>
        </p:spPr>
      </p:pic>
      <p:pic>
        <p:nvPicPr>
          <p:cNvPr id="12" name="Imagen 11" descr="Logotipo&#10;&#10;Descripción generada automáticamente">
            <a:extLst>
              <a:ext uri="{FF2B5EF4-FFF2-40B4-BE49-F238E27FC236}">
                <a16:creationId xmlns:a16="http://schemas.microsoft.com/office/drawing/2014/main" id="{7EA69202-E73A-E72C-C12A-496F67AAEEE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32598" y="6031623"/>
            <a:ext cx="1477888" cy="645344"/>
          </a:xfrm>
          <a:prstGeom prst="rect">
            <a:avLst/>
          </a:prstGeom>
        </p:spPr>
      </p:pic>
    </p:spTree>
    <p:extLst>
      <p:ext uri="{BB962C8B-B14F-4D97-AF65-F5344CB8AC3E}">
        <p14:creationId xmlns:p14="http://schemas.microsoft.com/office/powerpoint/2010/main" val="3439154949"/>
      </p:ext>
    </p:extLst>
  </p:cSld>
  <p:clrMapOvr>
    <a:masterClrMapping/>
  </p:clrMapOvr>
  <p:transition spd="slow">
    <p:wheel spokes="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eiling - 1663" descr="Ceiling - 1663">
            <a:hlinkClick r:id="" action="ppaction://media"/>
            <a:extLst>
              <a:ext uri="{FF2B5EF4-FFF2-40B4-BE49-F238E27FC236}">
                <a16:creationId xmlns:a16="http://schemas.microsoft.com/office/drawing/2014/main" id="{F0278437-1442-B04D-BF21-0A710B9FB9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2156"/>
            <a:ext cx="12192000" cy="6871788"/>
          </a:xfrm>
          <a:prstGeom prst="rect">
            <a:avLst/>
          </a:prstGeom>
        </p:spPr>
      </p:pic>
      <p:sp>
        <p:nvSpPr>
          <p:cNvPr id="9" name="Rectangle 1">
            <a:extLst>
              <a:ext uri="{FF2B5EF4-FFF2-40B4-BE49-F238E27FC236}">
                <a16:creationId xmlns:a16="http://schemas.microsoft.com/office/drawing/2014/main" id="{DD4A16BA-D0E9-C34B-A518-54A02EE1C275}"/>
              </a:ext>
            </a:extLst>
          </p:cNvPr>
          <p:cNvSpPr/>
          <p:nvPr/>
        </p:nvSpPr>
        <p:spPr>
          <a:xfrm>
            <a:off x="14580" y="23268"/>
            <a:ext cx="12191999" cy="6873376"/>
          </a:xfrm>
          <a:prstGeom prst="rect">
            <a:avLst/>
          </a:prstGeom>
          <a:gradFill flip="none" rotWithShape="0">
            <a:gsLst>
              <a:gs pos="0">
                <a:srgbClr val="BA0A7E"/>
              </a:gs>
              <a:gs pos="100000">
                <a:srgbClr val="2D1E42">
                  <a:alpha val="63000"/>
                </a:srgb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900" dirty="0">
              <a:latin typeface="Source Sans Pro Light" charset="0"/>
            </a:endParaRPr>
          </a:p>
        </p:txBody>
      </p:sp>
      <p:pic>
        <p:nvPicPr>
          <p:cNvPr id="8" name="Imagen 7" descr="Forma&#10;&#10;Descripción generada automáticamente con confianza media">
            <a:extLst>
              <a:ext uri="{FF2B5EF4-FFF2-40B4-BE49-F238E27FC236}">
                <a16:creationId xmlns:a16="http://schemas.microsoft.com/office/drawing/2014/main" id="{FEBD6337-0B54-76C2-325D-82E0549D2CAA}"/>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242380" y="5854016"/>
            <a:ext cx="1666222" cy="723077"/>
          </a:xfrm>
          <a:prstGeom prst="rect">
            <a:avLst/>
          </a:prstGeom>
        </p:spPr>
      </p:pic>
      <p:pic>
        <p:nvPicPr>
          <p:cNvPr id="11" name="Imagen 10" descr="Logotipo&#10;&#10;Descripción generada automáticamente">
            <a:extLst>
              <a:ext uri="{FF2B5EF4-FFF2-40B4-BE49-F238E27FC236}">
                <a16:creationId xmlns:a16="http://schemas.microsoft.com/office/drawing/2014/main" id="{A17DA6A8-250E-5DE5-886D-018E99813016}"/>
              </a:ext>
            </a:extLst>
          </p:cNvPr>
          <p:cNvPicPr>
            <a:picLocks noChangeAspect="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sharpenSoften amount="48000"/>
                    </a14:imgEffect>
                  </a14:imgLayer>
                </a14:imgProps>
              </a:ext>
              <a:ext uri="{28A0092B-C50C-407E-A947-70E740481C1C}">
                <a14:useLocalDpi xmlns:a14="http://schemas.microsoft.com/office/drawing/2010/main" val="0"/>
              </a:ext>
            </a:extLst>
          </a:blip>
          <a:stretch>
            <a:fillRect/>
          </a:stretch>
        </p:blipFill>
        <p:spPr>
          <a:xfrm>
            <a:off x="450901" y="6007552"/>
            <a:ext cx="1477888" cy="645344"/>
          </a:xfrm>
          <a:prstGeom prst="rect">
            <a:avLst/>
          </a:prstGeom>
        </p:spPr>
      </p:pic>
      <p:sp>
        <p:nvSpPr>
          <p:cNvPr id="5" name="Título 1">
            <a:extLst>
              <a:ext uri="{FF2B5EF4-FFF2-40B4-BE49-F238E27FC236}">
                <a16:creationId xmlns:a16="http://schemas.microsoft.com/office/drawing/2014/main" id="{53B6D6A3-ADA8-0836-086E-74AC074EFE7F}"/>
              </a:ext>
            </a:extLst>
          </p:cNvPr>
          <p:cNvSpPr txBox="1">
            <a:spLocks/>
          </p:cNvSpPr>
          <p:nvPr/>
        </p:nvSpPr>
        <p:spPr>
          <a:xfrm>
            <a:off x="238030" y="289215"/>
            <a:ext cx="11745101" cy="1129187"/>
          </a:xfrm>
        </p:spPr>
        <p:txBody>
          <a:bodyPr rtlCol="0">
            <a:normAutofit/>
          </a:bodyPr>
          <a:lstStyle>
            <a:lvl1pPr algn="l" defTabSz="913974" rtl="0" eaLnBrk="1" latinLnBrk="0" hangingPunct="1">
              <a:lnSpc>
                <a:spcPct val="90000"/>
              </a:lnSpc>
              <a:spcBef>
                <a:spcPct val="0"/>
              </a:spcBef>
              <a:buNone/>
              <a:defRPr sz="4401" kern="1200">
                <a:solidFill>
                  <a:schemeClr val="tx1"/>
                </a:solidFill>
                <a:latin typeface="+mj-lt"/>
                <a:ea typeface="+mj-ea"/>
                <a:cs typeface="+mj-cs"/>
              </a:defRPr>
            </a:lvl1pPr>
          </a:lstStyle>
          <a:p>
            <a:pPr algn="just">
              <a:spcAft>
                <a:spcPts val="1100"/>
              </a:spcAft>
            </a:pPr>
            <a:r>
              <a:rPr lang="es-ES" sz="2000" b="1" dirty="0">
                <a:solidFill>
                  <a:schemeClr val="bg1"/>
                </a:solidFill>
              </a:rPr>
              <a:t>La </a:t>
            </a:r>
            <a:r>
              <a:rPr lang="es-ES" sz="3100" b="1" dirty="0">
                <a:solidFill>
                  <a:schemeClr val="bg1"/>
                </a:solidFill>
              </a:rPr>
              <a:t>EVE 2030 </a:t>
            </a:r>
            <a:r>
              <a:rPr lang="es-ES" sz="2000" dirty="0">
                <a:solidFill>
                  <a:schemeClr val="bg1"/>
                </a:solidFill>
              </a:rPr>
              <a:t>determina la pertinencia de impulsar una estrategia de retención, desarrollo y atracción de talento que permita </a:t>
            </a:r>
            <a:r>
              <a:rPr lang="es-ES" sz="2000" b="1" dirty="0">
                <a:solidFill>
                  <a:schemeClr val="bg1"/>
                </a:solidFill>
              </a:rPr>
              <a:t>aprovechar plenamente el potencial de aportación laboral de todas las personas; </a:t>
            </a:r>
          </a:p>
        </p:txBody>
      </p:sp>
      <p:pic>
        <p:nvPicPr>
          <p:cNvPr id="7" name="Imagen 6">
            <a:extLst>
              <a:ext uri="{FF2B5EF4-FFF2-40B4-BE49-F238E27FC236}">
                <a16:creationId xmlns:a16="http://schemas.microsoft.com/office/drawing/2014/main" id="{5AB5D3D4-F60B-FCB1-EACF-5FF86FFE885E}"/>
              </a:ext>
            </a:extLst>
          </p:cNvPr>
          <p:cNvPicPr>
            <a:picLocks noChangeAspect="1"/>
          </p:cNvPicPr>
          <p:nvPr/>
        </p:nvPicPr>
        <p:blipFill rotWithShape="1">
          <a:blip r:embed="rId9"/>
          <a:srcRect l="20374" t="22752" r="22561" b="7682"/>
          <a:stretch/>
        </p:blipFill>
        <p:spPr>
          <a:xfrm>
            <a:off x="238030" y="2272706"/>
            <a:ext cx="4765040" cy="3332898"/>
          </a:xfrm>
          <a:prstGeom prst="rect">
            <a:avLst/>
          </a:prstGeom>
        </p:spPr>
      </p:pic>
      <p:sp>
        <p:nvSpPr>
          <p:cNvPr id="10" name="CuadroTexto 9">
            <a:extLst>
              <a:ext uri="{FF2B5EF4-FFF2-40B4-BE49-F238E27FC236}">
                <a16:creationId xmlns:a16="http://schemas.microsoft.com/office/drawing/2014/main" id="{CFFB8F82-9E49-D6AF-2C72-59F1779325AB}"/>
              </a:ext>
            </a:extLst>
          </p:cNvPr>
          <p:cNvSpPr txBox="1"/>
          <p:nvPr/>
        </p:nvSpPr>
        <p:spPr>
          <a:xfrm>
            <a:off x="5345498" y="2358699"/>
            <a:ext cx="6576237" cy="3046988"/>
          </a:xfrm>
          <a:prstGeom prst="rect">
            <a:avLst/>
          </a:prstGeom>
          <a:noFill/>
        </p:spPr>
        <p:txBody>
          <a:bodyPr wrap="square">
            <a:spAutoFit/>
          </a:bodyPr>
          <a:lstStyle/>
          <a:p>
            <a:pPr algn="just"/>
            <a:r>
              <a:rPr lang="es-ES" sz="2400" spc="-50" dirty="0">
                <a:solidFill>
                  <a:schemeClr val="bg1"/>
                </a:solidFill>
                <a:latin typeface="+mj-lt"/>
                <a:ea typeface="+mj-ea"/>
                <a:cs typeface="+mj-cs"/>
              </a:rPr>
              <a:t>establece la importancia de </a:t>
            </a:r>
            <a:r>
              <a:rPr lang="es-ES" sz="2400" b="1" spc="-50" dirty="0">
                <a:solidFill>
                  <a:srgbClr val="FFC000"/>
                </a:solidFill>
                <a:latin typeface="+mj-lt"/>
                <a:ea typeface="+mj-ea"/>
                <a:cs typeface="+mj-cs"/>
              </a:rPr>
              <a:t>preparar y anticipar el significativo relevo generacional que se va a producir en los próximos años</a:t>
            </a:r>
            <a:r>
              <a:rPr lang="es-ES" sz="2400" b="1" spc="-50" dirty="0">
                <a:solidFill>
                  <a:schemeClr val="bg1"/>
                </a:solidFill>
                <a:latin typeface="+mj-lt"/>
                <a:ea typeface="+mj-ea"/>
                <a:cs typeface="+mj-cs"/>
              </a:rPr>
              <a:t>, para abordar un cambio cultural en las organizaciones basado en una nueva cultura de participación e inclusión</a:t>
            </a:r>
            <a:r>
              <a:rPr lang="es-ES" sz="2400" spc="-50" dirty="0">
                <a:solidFill>
                  <a:schemeClr val="bg1"/>
                </a:solidFill>
                <a:latin typeface="+mj-lt"/>
                <a:ea typeface="+mj-ea"/>
                <a:cs typeface="+mj-cs"/>
              </a:rPr>
              <a:t>, en la que las personas trabajadoras ocupen un papel clave en la competitividad de la empresa.</a:t>
            </a:r>
          </a:p>
        </p:txBody>
      </p:sp>
    </p:spTree>
    <p:extLst>
      <p:ext uri="{BB962C8B-B14F-4D97-AF65-F5344CB8AC3E}">
        <p14:creationId xmlns:p14="http://schemas.microsoft.com/office/powerpoint/2010/main" val="168148982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eiling - 1663" descr="Ceiling - 1663">
            <a:hlinkClick r:id="" action="ppaction://media"/>
            <a:extLst>
              <a:ext uri="{FF2B5EF4-FFF2-40B4-BE49-F238E27FC236}">
                <a16:creationId xmlns:a16="http://schemas.microsoft.com/office/drawing/2014/main" id="{F0278437-1442-B04D-BF21-0A710B9FB9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2156"/>
            <a:ext cx="12192001" cy="6871788"/>
          </a:xfrm>
          <a:prstGeom prst="rect">
            <a:avLst/>
          </a:prstGeom>
        </p:spPr>
      </p:pic>
      <p:sp>
        <p:nvSpPr>
          <p:cNvPr id="9" name="Rectangle 1">
            <a:extLst>
              <a:ext uri="{FF2B5EF4-FFF2-40B4-BE49-F238E27FC236}">
                <a16:creationId xmlns:a16="http://schemas.microsoft.com/office/drawing/2014/main" id="{DD4A16BA-D0E9-C34B-A518-54A02EE1C275}"/>
              </a:ext>
            </a:extLst>
          </p:cNvPr>
          <p:cNvSpPr/>
          <p:nvPr/>
        </p:nvSpPr>
        <p:spPr>
          <a:xfrm>
            <a:off x="0" y="-7688"/>
            <a:ext cx="12192000" cy="6873376"/>
          </a:xfrm>
          <a:prstGeom prst="rect">
            <a:avLst/>
          </a:prstGeom>
          <a:gradFill flip="none" rotWithShape="0">
            <a:gsLst>
              <a:gs pos="0">
                <a:srgbClr val="BA0A7E"/>
              </a:gs>
              <a:gs pos="100000">
                <a:srgbClr val="2D1E42">
                  <a:alpha val="63000"/>
                </a:srgb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Source Sans Pro Light" charset="0"/>
            </a:endParaRPr>
          </a:p>
        </p:txBody>
      </p:sp>
      <p:sp>
        <p:nvSpPr>
          <p:cNvPr id="3" name="36 Título">
            <a:extLst>
              <a:ext uri="{FF2B5EF4-FFF2-40B4-BE49-F238E27FC236}">
                <a16:creationId xmlns:a16="http://schemas.microsoft.com/office/drawing/2014/main" id="{683D17EB-CA7C-CF59-3329-3B3E2A036CCA}"/>
              </a:ext>
            </a:extLst>
          </p:cNvPr>
          <p:cNvSpPr txBox="1">
            <a:spLocks/>
          </p:cNvSpPr>
          <p:nvPr/>
        </p:nvSpPr>
        <p:spPr>
          <a:xfrm>
            <a:off x="-990600" y="329539"/>
            <a:ext cx="13716000" cy="517525"/>
          </a:xfrm>
          <a:prstGeom prst="rect">
            <a:avLst/>
          </a:prstGeom>
        </p:spPr>
        <p:txBody>
          <a:bodyPr vert="horz" lIns="91440" tIns="45720" rIns="91440" bIns="45720" rtlCol="0" anchor="ctr">
            <a:noAutofit/>
          </a:bodyPr>
          <a:lstStyle/>
          <a:p>
            <a:pPr algn="ctr">
              <a:spcBef>
                <a:spcPct val="0"/>
              </a:spcBef>
              <a:defRPr/>
            </a:pPr>
            <a:r>
              <a:rPr lang="es-E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Cond" pitchFamily="34" charset="0"/>
                <a:ea typeface="+mj-ea"/>
                <a:cs typeface="+mj-cs"/>
              </a:rPr>
              <a:t>Innobasque: Un ‘light </a:t>
            </a:r>
            <a:r>
              <a:rPr lang="es-ES" sz="4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Cond" pitchFamily="34" charset="0"/>
                <a:ea typeface="+mj-ea"/>
                <a:cs typeface="+mj-cs"/>
              </a:rPr>
              <a:t>node</a:t>
            </a:r>
            <a:r>
              <a:rPr lang="es-E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Cond" pitchFamily="34" charset="0"/>
                <a:ea typeface="+mj-ea"/>
                <a:cs typeface="+mj-cs"/>
              </a:rPr>
              <a:t>’ para impulsar el cambio</a:t>
            </a:r>
          </a:p>
        </p:txBody>
      </p:sp>
      <p:sp>
        <p:nvSpPr>
          <p:cNvPr id="5" name="5 Rectángulo">
            <a:extLst>
              <a:ext uri="{FF2B5EF4-FFF2-40B4-BE49-F238E27FC236}">
                <a16:creationId xmlns:a16="http://schemas.microsoft.com/office/drawing/2014/main" id="{6B2D49B0-B2D2-6045-E9A3-B8D4130E412A}"/>
              </a:ext>
            </a:extLst>
          </p:cNvPr>
          <p:cNvSpPr/>
          <p:nvPr/>
        </p:nvSpPr>
        <p:spPr>
          <a:xfrm>
            <a:off x="2470803" y="4909665"/>
            <a:ext cx="8100325" cy="1077218"/>
          </a:xfrm>
          <a:prstGeom prst="rect">
            <a:avLst/>
          </a:prstGeom>
          <a:solidFill>
            <a:schemeClr val="bg1"/>
          </a:solidFill>
        </p:spPr>
        <p:txBody>
          <a:bodyPr wrap="square">
            <a:spAutoFit/>
          </a:bodyPr>
          <a:lstStyle/>
          <a:p>
            <a:pPr algn="just">
              <a:spcAft>
                <a:spcPts val="1200"/>
              </a:spcAft>
              <a:defRPr/>
            </a:pPr>
            <a:r>
              <a:rPr lang="en-US" sz="1600" i="1" dirty="0">
                <a:solidFill>
                  <a:schemeClr val="accent3">
                    <a:lumMod val="50000"/>
                  </a:schemeClr>
                </a:solidFill>
                <a:latin typeface="Franklin Gothic Medium Cond" pitchFamily="34" charset="0"/>
              </a:rPr>
              <a:t>Innobasque has been at the forefront of building the so-called quadruple helix, </a:t>
            </a:r>
            <a:r>
              <a:rPr lang="en-US" sz="1600" i="1" u="sng" dirty="0">
                <a:solidFill>
                  <a:schemeClr val="accent3">
                    <a:lumMod val="50000"/>
                  </a:schemeClr>
                </a:solidFill>
                <a:latin typeface="Franklin Gothic Medium Cond" pitchFamily="34" charset="0"/>
              </a:rPr>
              <a:t>engaging with civil society </a:t>
            </a:r>
            <a:r>
              <a:rPr lang="en-US" sz="1600" i="1" dirty="0">
                <a:solidFill>
                  <a:schemeClr val="accent3">
                    <a:lumMod val="50000"/>
                  </a:schemeClr>
                </a:solidFill>
                <a:latin typeface="Franklin Gothic Medium Cond" pitchFamily="34" charset="0"/>
              </a:rPr>
              <a:t>in addition to research, industrial and public actors. </a:t>
            </a:r>
            <a:r>
              <a:rPr lang="en-US" sz="1600" i="1" dirty="0" err="1">
                <a:solidFill>
                  <a:schemeClr val="accent3">
                    <a:lumMod val="50000"/>
                  </a:schemeClr>
                </a:solidFill>
                <a:latin typeface="Franklin Gothic Medium Cond" pitchFamily="34" charset="0"/>
              </a:rPr>
              <a:t>Innobasque’s</a:t>
            </a:r>
            <a:r>
              <a:rPr lang="en-US" sz="1600" i="1" dirty="0">
                <a:solidFill>
                  <a:schemeClr val="accent3">
                    <a:lumMod val="50000"/>
                  </a:schemeClr>
                </a:solidFill>
                <a:latin typeface="Franklin Gothic Medium Cond" pitchFamily="34" charset="0"/>
              </a:rPr>
              <a:t> roles of networking, supporting policy development and expanding the notion of innovation are highly relevant for the innovation system of tomorrow.</a:t>
            </a:r>
            <a:endParaRPr lang="es-ES" sz="1600" i="1" dirty="0">
              <a:solidFill>
                <a:schemeClr val="accent3">
                  <a:lumMod val="50000"/>
                </a:schemeClr>
              </a:solidFill>
              <a:latin typeface="Franklin Gothic Medium Cond" pitchFamily="34" charset="0"/>
            </a:endParaRPr>
          </a:p>
        </p:txBody>
      </p:sp>
      <p:pic>
        <p:nvPicPr>
          <p:cNvPr id="6" name="Picture 3" descr="http://paradigmes.cat/numero-5/files/digital3-4.jpg">
            <a:extLst>
              <a:ext uri="{FF2B5EF4-FFF2-40B4-BE49-F238E27FC236}">
                <a16:creationId xmlns:a16="http://schemas.microsoft.com/office/drawing/2014/main" id="{F40395B6-64BA-5C92-9FF3-F93FAF03B7FA}"/>
              </a:ext>
            </a:extLst>
          </p:cNvPr>
          <p:cNvPicPr>
            <a:picLocks noChangeAspect="1" noChangeArrowheads="1"/>
          </p:cNvPicPr>
          <p:nvPr/>
        </p:nvPicPr>
        <p:blipFill>
          <a:blip r:embed="rId5" cstate="print"/>
          <a:srcRect/>
          <a:stretch>
            <a:fillRect/>
          </a:stretch>
        </p:blipFill>
        <p:spPr bwMode="auto">
          <a:xfrm>
            <a:off x="1114270" y="4954502"/>
            <a:ext cx="1178483" cy="1499415"/>
          </a:xfrm>
          <a:prstGeom prst="rect">
            <a:avLst/>
          </a:prstGeom>
          <a:noFill/>
          <a:ln w="9525">
            <a:solidFill>
              <a:schemeClr val="bg1"/>
            </a:solidFill>
            <a:miter lim="800000"/>
            <a:headEnd/>
            <a:tailEnd/>
          </a:ln>
        </p:spPr>
      </p:pic>
      <p:sp>
        <p:nvSpPr>
          <p:cNvPr id="7" name="7 CuadroTexto">
            <a:extLst>
              <a:ext uri="{FF2B5EF4-FFF2-40B4-BE49-F238E27FC236}">
                <a16:creationId xmlns:a16="http://schemas.microsoft.com/office/drawing/2014/main" id="{F4D0B31B-A7F1-449B-6BAC-89BA27F01BF7}"/>
              </a:ext>
            </a:extLst>
          </p:cNvPr>
          <p:cNvSpPr txBox="1"/>
          <p:nvPr/>
        </p:nvSpPr>
        <p:spPr>
          <a:xfrm>
            <a:off x="2605638" y="6238473"/>
            <a:ext cx="5365414" cy="430887"/>
          </a:xfrm>
          <a:prstGeom prst="rect">
            <a:avLst/>
          </a:prstGeom>
          <a:noFill/>
        </p:spPr>
        <p:txBody>
          <a:bodyPr wrap="square">
            <a:spAutoFit/>
          </a:bodyPr>
          <a:lstStyle/>
          <a:p>
            <a:pPr>
              <a:defRPr/>
            </a:pPr>
            <a:r>
              <a:rPr lang="en-US" sz="1100" dirty="0">
                <a:solidFill>
                  <a:schemeClr val="bg1"/>
                </a:solidFill>
                <a:latin typeface="Franklin Gothic Medium Cond" pitchFamily="34" charset="0"/>
              </a:rPr>
              <a:t>Karen Maguire, </a:t>
            </a:r>
            <a:br>
              <a:rPr lang="en-US" sz="1100" dirty="0">
                <a:solidFill>
                  <a:schemeClr val="bg1"/>
                </a:solidFill>
                <a:latin typeface="Franklin Gothic Medium Cond" pitchFamily="34" charset="0"/>
              </a:rPr>
            </a:br>
            <a:r>
              <a:rPr lang="en-US" sz="1100" dirty="0">
                <a:solidFill>
                  <a:schemeClr val="bg1"/>
                </a:solidFill>
                <a:latin typeface="Franklin Gothic Medium Cond" pitchFamily="34" charset="0"/>
              </a:rPr>
              <a:t>head of the Regional Innovation Department of the Regional Development Policy Division</a:t>
            </a:r>
            <a:endParaRPr lang="es-ES" sz="1100" dirty="0">
              <a:solidFill>
                <a:schemeClr val="bg1"/>
              </a:solidFill>
              <a:latin typeface="Franklin Gothic Medium Cond" pitchFamily="34" charset="0"/>
            </a:endParaRPr>
          </a:p>
        </p:txBody>
      </p:sp>
      <p:pic>
        <p:nvPicPr>
          <p:cNvPr id="8" name="Picture 5" descr="Organisation for Economic Co-operation and Development">
            <a:hlinkClick r:id="rId6" tooltip="return to OECD Home"/>
            <a:extLst>
              <a:ext uri="{FF2B5EF4-FFF2-40B4-BE49-F238E27FC236}">
                <a16:creationId xmlns:a16="http://schemas.microsoft.com/office/drawing/2014/main" id="{62E22E2C-2123-AE07-B51A-E42112DC98F3}"/>
              </a:ext>
            </a:extLst>
          </p:cNvPr>
          <p:cNvPicPr>
            <a:picLocks noChangeAspect="1" noChangeArrowheads="1"/>
          </p:cNvPicPr>
          <p:nvPr/>
        </p:nvPicPr>
        <p:blipFill>
          <a:blip r:embed="rId7" cstate="print"/>
          <a:srcRect/>
          <a:stretch>
            <a:fillRect/>
          </a:stretch>
        </p:blipFill>
        <p:spPr bwMode="auto">
          <a:xfrm>
            <a:off x="10103274" y="6209138"/>
            <a:ext cx="1735542" cy="638646"/>
          </a:xfrm>
          <a:prstGeom prst="rect">
            <a:avLst/>
          </a:prstGeom>
          <a:noFill/>
          <a:ln w="9525">
            <a:noFill/>
            <a:miter lim="800000"/>
            <a:headEnd/>
            <a:tailEnd/>
          </a:ln>
        </p:spPr>
      </p:pic>
      <p:sp>
        <p:nvSpPr>
          <p:cNvPr id="10" name="9 Rectángulo">
            <a:extLst>
              <a:ext uri="{FF2B5EF4-FFF2-40B4-BE49-F238E27FC236}">
                <a16:creationId xmlns:a16="http://schemas.microsoft.com/office/drawing/2014/main" id="{2489D465-BEF2-5CAE-A5FE-DBA9205B20AC}"/>
              </a:ext>
            </a:extLst>
          </p:cNvPr>
          <p:cNvSpPr/>
          <p:nvPr/>
        </p:nvSpPr>
        <p:spPr>
          <a:xfrm>
            <a:off x="262013" y="2119578"/>
            <a:ext cx="4904229" cy="1569660"/>
          </a:xfrm>
          <a:prstGeom prst="rect">
            <a:avLst/>
          </a:prstGeom>
        </p:spPr>
        <p:txBody>
          <a:bodyPr wrap="square">
            <a:spAutoFit/>
          </a:bodyPr>
          <a:lstStyle/>
          <a:p>
            <a:pPr algn="just"/>
            <a:r>
              <a:rPr lang="es-ES" sz="2400" dirty="0">
                <a:solidFill>
                  <a:schemeClr val="bg1"/>
                </a:solidFill>
                <a:latin typeface="Franklin Gothic Medium Cond" pitchFamily="34" charset="0"/>
              </a:rPr>
              <a:t>Innobasque es el principal impulsor para explorar la innovación en su sentido más amplio, incluyendo los servicios públicos o de otras retos sociales, a nivel regional</a:t>
            </a:r>
          </a:p>
        </p:txBody>
      </p:sp>
      <p:sp>
        <p:nvSpPr>
          <p:cNvPr id="11" name="18 Rectángulo">
            <a:extLst>
              <a:ext uri="{FF2B5EF4-FFF2-40B4-BE49-F238E27FC236}">
                <a16:creationId xmlns:a16="http://schemas.microsoft.com/office/drawing/2014/main" id="{D44B6784-6161-FF88-16A3-D99CA169B014}"/>
              </a:ext>
            </a:extLst>
          </p:cNvPr>
          <p:cNvSpPr/>
          <p:nvPr/>
        </p:nvSpPr>
        <p:spPr>
          <a:xfrm>
            <a:off x="5895231" y="1921057"/>
            <a:ext cx="6538069" cy="1938992"/>
          </a:xfrm>
          <a:prstGeom prst="rect">
            <a:avLst/>
          </a:prstGeom>
        </p:spPr>
        <p:txBody>
          <a:bodyPr wrap="square">
            <a:spAutoFit/>
          </a:bodyPr>
          <a:lstStyle/>
          <a:p>
            <a:pPr>
              <a:defRPr/>
            </a:pPr>
            <a:r>
              <a:rPr lang="en-GB" sz="2400" dirty="0">
                <a:solidFill>
                  <a:schemeClr val="bg1"/>
                </a:solidFill>
                <a:latin typeface="Franklin Gothic Medium Cond" pitchFamily="34" charset="0"/>
              </a:rPr>
              <a:t>Innobasque…</a:t>
            </a:r>
          </a:p>
          <a:p>
            <a:pPr marL="266700" indent="-171450">
              <a:buFont typeface="Arial" pitchFamily="34" charset="0"/>
              <a:buChar char="•"/>
              <a:defRPr/>
            </a:pPr>
            <a:r>
              <a:rPr lang="en-GB" sz="2400" dirty="0">
                <a:solidFill>
                  <a:schemeClr val="bg1"/>
                </a:solidFill>
                <a:latin typeface="Franklin Gothic Medium Cond" pitchFamily="34" charset="0"/>
              </a:rPr>
              <a:t>Es </a:t>
            </a:r>
            <a:r>
              <a:rPr lang="en-GB" sz="2400" dirty="0" err="1">
                <a:solidFill>
                  <a:schemeClr val="bg1"/>
                </a:solidFill>
                <a:latin typeface="Franklin Gothic Medium Cond" pitchFamily="34" charset="0"/>
              </a:rPr>
              <a:t>diferente</a:t>
            </a:r>
            <a:r>
              <a:rPr lang="en-GB" sz="2400" dirty="0">
                <a:solidFill>
                  <a:schemeClr val="bg1"/>
                </a:solidFill>
                <a:latin typeface="Franklin Gothic Medium Cond" pitchFamily="34" charset="0"/>
              </a:rPr>
              <a:t> de </a:t>
            </a:r>
            <a:r>
              <a:rPr lang="en-GB" sz="2400" dirty="0" err="1">
                <a:solidFill>
                  <a:schemeClr val="bg1"/>
                </a:solidFill>
                <a:latin typeface="Franklin Gothic Medium Cond" pitchFamily="34" charset="0"/>
              </a:rPr>
              <a:t>otros</a:t>
            </a:r>
            <a:r>
              <a:rPr lang="en-GB" sz="2400" dirty="0">
                <a:solidFill>
                  <a:schemeClr val="bg1"/>
                </a:solidFill>
                <a:latin typeface="Franklin Gothic Medium Cond" pitchFamily="34" charset="0"/>
              </a:rPr>
              <a:t> </a:t>
            </a:r>
            <a:r>
              <a:rPr lang="en-GB" sz="2400" dirty="0" err="1">
                <a:solidFill>
                  <a:schemeClr val="bg1"/>
                </a:solidFill>
                <a:latin typeface="Franklin Gothic Medium Cond" pitchFamily="34" charset="0"/>
              </a:rPr>
              <a:t>actores</a:t>
            </a:r>
            <a:r>
              <a:rPr lang="en-GB" sz="2400" dirty="0">
                <a:solidFill>
                  <a:schemeClr val="bg1"/>
                </a:solidFill>
                <a:latin typeface="Franklin Gothic Medium Cond" pitchFamily="34" charset="0"/>
              </a:rPr>
              <a:t> del </a:t>
            </a:r>
            <a:r>
              <a:rPr lang="en-GB" sz="2400" dirty="0" err="1">
                <a:solidFill>
                  <a:schemeClr val="bg1"/>
                </a:solidFill>
                <a:latin typeface="Franklin Gothic Medium Cond" pitchFamily="34" charset="0"/>
              </a:rPr>
              <a:t>sistema</a:t>
            </a:r>
            <a:endParaRPr lang="en-GB" sz="2400" dirty="0">
              <a:solidFill>
                <a:schemeClr val="bg1"/>
              </a:solidFill>
              <a:latin typeface="Franklin Gothic Medium Cond" pitchFamily="34" charset="0"/>
            </a:endParaRPr>
          </a:p>
          <a:p>
            <a:pPr marL="266700" indent="-171450">
              <a:buFont typeface="Arial" pitchFamily="34" charset="0"/>
              <a:buChar char="•"/>
              <a:defRPr/>
            </a:pPr>
            <a:r>
              <a:rPr lang="en-GB" sz="2400" dirty="0" err="1">
                <a:solidFill>
                  <a:schemeClr val="bg1"/>
                </a:solidFill>
                <a:latin typeface="Franklin Gothic Medium Cond" pitchFamily="34" charset="0"/>
              </a:rPr>
              <a:t>Colabora</a:t>
            </a:r>
            <a:r>
              <a:rPr lang="en-GB" sz="2400" dirty="0">
                <a:solidFill>
                  <a:schemeClr val="bg1"/>
                </a:solidFill>
                <a:latin typeface="Franklin Gothic Medium Cond" pitchFamily="34" charset="0"/>
              </a:rPr>
              <a:t> con los </a:t>
            </a:r>
            <a:r>
              <a:rPr lang="en-GB" sz="2400" dirty="0" err="1">
                <a:solidFill>
                  <a:schemeClr val="bg1"/>
                </a:solidFill>
                <a:latin typeface="Franklin Gothic Medium Cond" pitchFamily="34" charset="0"/>
              </a:rPr>
              <a:t>agentes</a:t>
            </a:r>
            <a:r>
              <a:rPr lang="en-GB" sz="2400" dirty="0">
                <a:solidFill>
                  <a:schemeClr val="bg1"/>
                </a:solidFill>
                <a:latin typeface="Franklin Gothic Medium Cond" pitchFamily="34" charset="0"/>
              </a:rPr>
              <a:t> </a:t>
            </a:r>
            <a:r>
              <a:rPr lang="en-GB" sz="2400" dirty="0" err="1">
                <a:solidFill>
                  <a:schemeClr val="bg1"/>
                </a:solidFill>
                <a:latin typeface="Franklin Gothic Medium Cond" pitchFamily="34" charset="0"/>
              </a:rPr>
              <a:t>públicos</a:t>
            </a:r>
            <a:r>
              <a:rPr lang="en-GB" sz="2400" dirty="0">
                <a:solidFill>
                  <a:schemeClr val="bg1"/>
                </a:solidFill>
                <a:latin typeface="Franklin Gothic Medium Cond" pitchFamily="34" charset="0"/>
              </a:rPr>
              <a:t> y </a:t>
            </a:r>
            <a:r>
              <a:rPr lang="en-GB" sz="2400" dirty="0" err="1">
                <a:solidFill>
                  <a:schemeClr val="bg1"/>
                </a:solidFill>
                <a:latin typeface="Franklin Gothic Medium Cond" pitchFamily="34" charset="0"/>
              </a:rPr>
              <a:t>privados</a:t>
            </a:r>
            <a:endParaRPr lang="en-GB" sz="2400" dirty="0">
              <a:solidFill>
                <a:schemeClr val="bg1"/>
              </a:solidFill>
              <a:latin typeface="Franklin Gothic Medium Cond" pitchFamily="34" charset="0"/>
            </a:endParaRPr>
          </a:p>
          <a:p>
            <a:pPr marL="266700" indent="-171450">
              <a:buFont typeface="Arial" pitchFamily="34" charset="0"/>
              <a:buChar char="•"/>
              <a:defRPr/>
            </a:pPr>
            <a:r>
              <a:rPr lang="en-GB" sz="2400" dirty="0">
                <a:solidFill>
                  <a:schemeClr val="bg1"/>
                </a:solidFill>
                <a:latin typeface="Franklin Gothic Medium Cond" pitchFamily="34" charset="0"/>
              </a:rPr>
              <a:t>No </a:t>
            </a:r>
            <a:r>
              <a:rPr lang="en-GB" sz="2400" dirty="0" err="1">
                <a:solidFill>
                  <a:schemeClr val="bg1"/>
                </a:solidFill>
                <a:latin typeface="Franklin Gothic Medium Cond" pitchFamily="34" charset="0"/>
              </a:rPr>
              <a:t>compite</a:t>
            </a:r>
            <a:r>
              <a:rPr lang="en-GB" sz="2400" dirty="0">
                <a:solidFill>
                  <a:schemeClr val="bg1"/>
                </a:solidFill>
                <a:latin typeface="Franklin Gothic Medium Cond" pitchFamily="34" charset="0"/>
              </a:rPr>
              <a:t> en </a:t>
            </a:r>
            <a:r>
              <a:rPr lang="en-GB" sz="2400" dirty="0" err="1">
                <a:solidFill>
                  <a:schemeClr val="bg1"/>
                </a:solidFill>
                <a:latin typeface="Franklin Gothic Medium Cond" pitchFamily="34" charset="0"/>
              </a:rPr>
              <a:t>financiación</a:t>
            </a:r>
            <a:r>
              <a:rPr lang="en-GB" sz="2400" dirty="0">
                <a:solidFill>
                  <a:schemeClr val="bg1"/>
                </a:solidFill>
                <a:latin typeface="Franklin Gothic Medium Cond" pitchFamily="34" charset="0"/>
              </a:rPr>
              <a:t> con </a:t>
            </a:r>
            <a:r>
              <a:rPr lang="en-GB" sz="2400" dirty="0" err="1">
                <a:solidFill>
                  <a:schemeClr val="bg1"/>
                </a:solidFill>
                <a:latin typeface="Franklin Gothic Medium Cond" pitchFamily="34" charset="0"/>
              </a:rPr>
              <a:t>otros</a:t>
            </a:r>
            <a:r>
              <a:rPr lang="en-GB" sz="2400" dirty="0">
                <a:solidFill>
                  <a:schemeClr val="bg1"/>
                </a:solidFill>
                <a:latin typeface="Franklin Gothic Medium Cond" pitchFamily="34" charset="0"/>
              </a:rPr>
              <a:t> </a:t>
            </a:r>
            <a:r>
              <a:rPr lang="en-GB" sz="2400" dirty="0" err="1">
                <a:solidFill>
                  <a:schemeClr val="bg1"/>
                </a:solidFill>
                <a:latin typeface="Franklin Gothic Medium Cond" pitchFamily="34" charset="0"/>
              </a:rPr>
              <a:t>actores</a:t>
            </a:r>
            <a:endParaRPr lang="en-GB" sz="2400" dirty="0">
              <a:solidFill>
                <a:schemeClr val="bg1"/>
              </a:solidFill>
              <a:latin typeface="Franklin Gothic Medium Cond" pitchFamily="34" charset="0"/>
            </a:endParaRPr>
          </a:p>
          <a:p>
            <a:pPr marL="266700" indent="-171450">
              <a:buFont typeface="Arial" pitchFamily="34" charset="0"/>
              <a:buChar char="•"/>
              <a:defRPr/>
            </a:pPr>
            <a:r>
              <a:rPr lang="en-GB" sz="2400" dirty="0">
                <a:solidFill>
                  <a:schemeClr val="bg1"/>
                </a:solidFill>
                <a:latin typeface="Franklin Gothic Medium Cond" pitchFamily="34" charset="0"/>
              </a:rPr>
              <a:t>Es el </a:t>
            </a:r>
            <a:r>
              <a:rPr lang="en-GB" sz="2400" dirty="0" err="1">
                <a:solidFill>
                  <a:schemeClr val="bg1"/>
                </a:solidFill>
                <a:latin typeface="Franklin Gothic Medium Cond" pitchFamily="34" charset="0"/>
              </a:rPr>
              <a:t>responsable</a:t>
            </a:r>
            <a:r>
              <a:rPr lang="en-GB" sz="2400" dirty="0">
                <a:solidFill>
                  <a:schemeClr val="bg1"/>
                </a:solidFill>
                <a:latin typeface="Franklin Gothic Medium Cond" pitchFamily="34" charset="0"/>
              </a:rPr>
              <a:t> de </a:t>
            </a:r>
            <a:r>
              <a:rPr lang="en-GB" sz="2400" dirty="0" err="1">
                <a:solidFill>
                  <a:schemeClr val="bg1"/>
                </a:solidFill>
                <a:latin typeface="Franklin Gothic Medium Cond" pitchFamily="34" charset="0"/>
              </a:rPr>
              <a:t>unos</a:t>
            </a:r>
            <a:r>
              <a:rPr lang="en-GB" sz="2400" dirty="0">
                <a:solidFill>
                  <a:schemeClr val="bg1"/>
                </a:solidFill>
                <a:latin typeface="Franklin Gothic Medium Cond" pitchFamily="34" charset="0"/>
              </a:rPr>
              <a:t> </a:t>
            </a:r>
            <a:r>
              <a:rPr lang="en-GB" sz="2400" dirty="0" err="1">
                <a:solidFill>
                  <a:schemeClr val="bg1"/>
                </a:solidFill>
                <a:latin typeface="Franklin Gothic Medium Cond" pitchFamily="34" charset="0"/>
              </a:rPr>
              <a:t>resultados</a:t>
            </a:r>
            <a:r>
              <a:rPr lang="en-GB" sz="2400" dirty="0">
                <a:solidFill>
                  <a:schemeClr val="bg1"/>
                </a:solidFill>
                <a:latin typeface="Franklin Gothic Medium Cond" pitchFamily="34" charset="0"/>
              </a:rPr>
              <a:t> </a:t>
            </a:r>
            <a:r>
              <a:rPr lang="en-GB" sz="2400" dirty="0" err="1">
                <a:solidFill>
                  <a:schemeClr val="bg1"/>
                </a:solidFill>
                <a:latin typeface="Franklin Gothic Medium Cond" pitchFamily="34" charset="0"/>
              </a:rPr>
              <a:t>medibles</a:t>
            </a:r>
            <a:endParaRPr lang="en-GB" sz="2400" dirty="0">
              <a:solidFill>
                <a:schemeClr val="bg1"/>
              </a:solidFill>
              <a:latin typeface="Franklin Gothic Medium Cond" pitchFamily="34" charset="0"/>
            </a:endParaRPr>
          </a:p>
        </p:txBody>
      </p:sp>
    </p:spTree>
    <p:extLst>
      <p:ext uri="{BB962C8B-B14F-4D97-AF65-F5344CB8AC3E}">
        <p14:creationId xmlns:p14="http://schemas.microsoft.com/office/powerpoint/2010/main" val="285735187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eiling - 1663" descr="Ceiling - 1663">
            <a:hlinkClick r:id="" action="ppaction://media"/>
            <a:extLst>
              <a:ext uri="{FF2B5EF4-FFF2-40B4-BE49-F238E27FC236}">
                <a16:creationId xmlns:a16="http://schemas.microsoft.com/office/drawing/2014/main" id="{F0278437-1442-B04D-BF21-0A710B9FB9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2156"/>
            <a:ext cx="12192000" cy="6871788"/>
          </a:xfrm>
          <a:prstGeom prst="rect">
            <a:avLst/>
          </a:prstGeom>
        </p:spPr>
      </p:pic>
      <p:sp>
        <p:nvSpPr>
          <p:cNvPr id="9" name="Rectangle 1">
            <a:extLst>
              <a:ext uri="{FF2B5EF4-FFF2-40B4-BE49-F238E27FC236}">
                <a16:creationId xmlns:a16="http://schemas.microsoft.com/office/drawing/2014/main" id="{DD4A16BA-D0E9-C34B-A518-54A02EE1C275}"/>
              </a:ext>
            </a:extLst>
          </p:cNvPr>
          <p:cNvSpPr/>
          <p:nvPr/>
        </p:nvSpPr>
        <p:spPr>
          <a:xfrm>
            <a:off x="1" y="12156"/>
            <a:ext cx="12192000" cy="6873376"/>
          </a:xfrm>
          <a:prstGeom prst="rect">
            <a:avLst/>
          </a:prstGeom>
          <a:gradFill flip="none" rotWithShape="0">
            <a:gsLst>
              <a:gs pos="0">
                <a:srgbClr val="BA0A7E"/>
              </a:gs>
              <a:gs pos="100000">
                <a:srgbClr val="2D1E42">
                  <a:alpha val="63000"/>
                </a:srgb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900" dirty="0">
              <a:latin typeface="Source Sans Pro Light" charset="0"/>
            </a:endParaRPr>
          </a:p>
        </p:txBody>
      </p:sp>
      <p:pic>
        <p:nvPicPr>
          <p:cNvPr id="8" name="Imagen 7" descr="Forma&#10;&#10;Descripción generada automáticamente con confianza media">
            <a:extLst>
              <a:ext uri="{FF2B5EF4-FFF2-40B4-BE49-F238E27FC236}">
                <a16:creationId xmlns:a16="http://schemas.microsoft.com/office/drawing/2014/main" id="{FEBD6337-0B54-76C2-325D-82E0549D2CAA}"/>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525777" y="6016510"/>
            <a:ext cx="1666222" cy="723077"/>
          </a:xfrm>
          <a:prstGeom prst="rect">
            <a:avLst/>
          </a:prstGeom>
        </p:spPr>
      </p:pic>
      <p:pic>
        <p:nvPicPr>
          <p:cNvPr id="11" name="Imagen 10" descr="Logotipo&#10;&#10;Descripción generada automáticamente">
            <a:extLst>
              <a:ext uri="{FF2B5EF4-FFF2-40B4-BE49-F238E27FC236}">
                <a16:creationId xmlns:a16="http://schemas.microsoft.com/office/drawing/2014/main" id="{A17DA6A8-250E-5DE5-886D-018E99813016}"/>
              </a:ext>
            </a:extLst>
          </p:cNvPr>
          <p:cNvPicPr>
            <a:picLocks noChangeAspect="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sharpenSoften amount="48000"/>
                    </a14:imgEffect>
                  </a14:imgLayer>
                </a14:imgProps>
              </a:ext>
              <a:ext uri="{28A0092B-C50C-407E-A947-70E740481C1C}">
                <a14:useLocalDpi xmlns:a14="http://schemas.microsoft.com/office/drawing/2010/main" val="0"/>
              </a:ext>
            </a:extLst>
          </a:blip>
          <a:stretch>
            <a:fillRect/>
          </a:stretch>
        </p:blipFill>
        <p:spPr>
          <a:xfrm>
            <a:off x="232598" y="6016510"/>
            <a:ext cx="1477888" cy="645344"/>
          </a:xfrm>
          <a:prstGeom prst="rect">
            <a:avLst/>
          </a:prstGeom>
        </p:spPr>
      </p:pic>
      <p:sp>
        <p:nvSpPr>
          <p:cNvPr id="2" name="Título 1">
            <a:extLst>
              <a:ext uri="{FF2B5EF4-FFF2-40B4-BE49-F238E27FC236}">
                <a16:creationId xmlns:a16="http://schemas.microsoft.com/office/drawing/2014/main" id="{963E0C21-74DD-96A0-B1D2-65FB0ABB7C7A}"/>
              </a:ext>
            </a:extLst>
          </p:cNvPr>
          <p:cNvSpPr txBox="1">
            <a:spLocks/>
          </p:cNvSpPr>
          <p:nvPr/>
        </p:nvSpPr>
        <p:spPr>
          <a:xfrm>
            <a:off x="1066800" y="359558"/>
            <a:ext cx="10058400" cy="909839"/>
          </a:xfrm>
        </p:spPr>
        <p:txBody>
          <a:bodyPr rtlCol="0">
            <a:normAutofit/>
          </a:bodyPr>
          <a:lstStyle>
            <a:lvl1pPr algn="l" defTabSz="913974" rtl="0" eaLnBrk="1" latinLnBrk="0" hangingPunct="1">
              <a:lnSpc>
                <a:spcPct val="90000"/>
              </a:lnSpc>
              <a:spcBef>
                <a:spcPct val="0"/>
              </a:spcBef>
              <a:buNone/>
              <a:defRPr sz="4401" kern="1200">
                <a:solidFill>
                  <a:schemeClr val="tx1"/>
                </a:solidFill>
                <a:latin typeface="+mj-lt"/>
                <a:ea typeface="+mj-ea"/>
                <a:cs typeface="+mj-cs"/>
              </a:defRPr>
            </a:lvl1pPr>
          </a:lstStyle>
          <a:p>
            <a:pPr algn="ctr">
              <a:spcAft>
                <a:spcPts val="1100"/>
              </a:spcAft>
            </a:pPr>
            <a:r>
              <a:rPr lang="en" sz="4800" b="1">
                <a:solidFill>
                  <a:schemeClr val="bg1"/>
                </a:solidFill>
              </a:rPr>
              <a:t>Gestión de la Edad</a:t>
            </a:r>
            <a:endParaRPr lang="es-ES" sz="4800" b="1" dirty="0">
              <a:solidFill>
                <a:schemeClr val="bg1"/>
              </a:solidFill>
            </a:endParaRPr>
          </a:p>
        </p:txBody>
      </p:sp>
      <p:sp>
        <p:nvSpPr>
          <p:cNvPr id="3" name="CuadroTexto 2">
            <a:extLst>
              <a:ext uri="{FF2B5EF4-FFF2-40B4-BE49-F238E27FC236}">
                <a16:creationId xmlns:a16="http://schemas.microsoft.com/office/drawing/2014/main" id="{46AFDC63-B3DD-DC92-7A1A-27AB136F1C68}"/>
              </a:ext>
            </a:extLst>
          </p:cNvPr>
          <p:cNvSpPr txBox="1"/>
          <p:nvPr/>
        </p:nvSpPr>
        <p:spPr>
          <a:xfrm>
            <a:off x="5798268" y="2063513"/>
            <a:ext cx="6047602" cy="3785652"/>
          </a:xfrm>
          <a:prstGeom prst="rect">
            <a:avLst/>
          </a:prstGeom>
          <a:solidFill>
            <a:srgbClr val="FFC000"/>
          </a:solidFill>
        </p:spPr>
        <p:txBody>
          <a:bodyPr wrap="square">
            <a:spAutoFit/>
          </a:bodyPr>
          <a:lstStyle/>
          <a:p>
            <a:pPr marL="285721" indent="-285721" algn="just">
              <a:buFont typeface="Arial" panose="020B0604020202020204" pitchFamily="34" charset="0"/>
              <a:buChar char="•"/>
            </a:pPr>
            <a:r>
              <a:rPr lang="es-ES" sz="1600" i="1" dirty="0">
                <a:latin typeface="+mj-lt"/>
              </a:rPr>
              <a:t>Cuando hablamos de relevo generacional no nos referimos simplemente a la sucesión en las organizaciones. </a:t>
            </a:r>
          </a:p>
          <a:p>
            <a:pPr marL="285721" indent="-285721" algn="just">
              <a:buFont typeface="Arial" panose="020B0604020202020204" pitchFamily="34" charset="0"/>
              <a:buChar char="•"/>
            </a:pPr>
            <a:endParaRPr lang="es-ES" sz="1600" i="1" dirty="0">
              <a:latin typeface="+mj-lt"/>
            </a:endParaRPr>
          </a:p>
          <a:p>
            <a:pPr marL="285721" indent="-285721" algn="just">
              <a:buFont typeface="Arial" panose="020B0604020202020204" pitchFamily="34" charset="0"/>
              <a:buChar char="•"/>
            </a:pPr>
            <a:r>
              <a:rPr lang="es-ES" sz="1600" i="1" dirty="0">
                <a:latin typeface="+mj-lt"/>
              </a:rPr>
              <a:t>El relevo generacional permite identificar a personas clave de la empresa que van a salir y que deben ser sustituidas por otras que puedan llevar a cabo las funciones del puesto con el mismo o mejor desempeño.</a:t>
            </a:r>
          </a:p>
          <a:p>
            <a:pPr algn="just"/>
            <a:r>
              <a:rPr lang="es-ES" sz="1600" i="1" dirty="0">
                <a:latin typeface="+mj-lt"/>
              </a:rPr>
              <a:t> </a:t>
            </a:r>
          </a:p>
          <a:p>
            <a:pPr marL="285721" indent="-285721" algn="just">
              <a:buFont typeface="Arial" panose="020B0604020202020204" pitchFamily="34" charset="0"/>
              <a:buChar char="•"/>
            </a:pPr>
            <a:r>
              <a:rPr lang="es-ES" sz="1600" i="1" dirty="0">
                <a:latin typeface="+mj-lt"/>
              </a:rPr>
              <a:t>Este relevo debe ser </a:t>
            </a:r>
            <a:r>
              <a:rPr lang="es-ES" sz="1600" b="1" i="1" dirty="0">
                <a:latin typeface="+mj-lt"/>
              </a:rPr>
              <a:t>planificado de manera metódica, organizada y de forma anticipada</a:t>
            </a:r>
            <a:r>
              <a:rPr lang="es-ES" sz="1600" i="1" dirty="0">
                <a:latin typeface="+mj-lt"/>
              </a:rPr>
              <a:t>, antes de que se presente la situación. </a:t>
            </a:r>
          </a:p>
          <a:p>
            <a:pPr marL="285721" indent="-285721" algn="just">
              <a:buFont typeface="Arial" panose="020B0604020202020204" pitchFamily="34" charset="0"/>
              <a:buChar char="•"/>
            </a:pPr>
            <a:endParaRPr lang="es-ES" sz="1600" i="1" dirty="0">
              <a:latin typeface="+mj-lt"/>
            </a:endParaRPr>
          </a:p>
          <a:p>
            <a:pPr marL="285721" indent="-285721" algn="just">
              <a:buFont typeface="Arial" panose="020B0604020202020204" pitchFamily="34" charset="0"/>
              <a:buChar char="•"/>
            </a:pPr>
            <a:r>
              <a:rPr lang="es-ES" sz="1600" i="1" dirty="0">
                <a:latin typeface="+mj-lt"/>
              </a:rPr>
              <a:t>Debe ser atendido para que ocurra de manera natural y gradual, no como una acción inevitable o tardía para solucionar un problema.</a:t>
            </a:r>
          </a:p>
        </p:txBody>
      </p:sp>
      <p:sp>
        <p:nvSpPr>
          <p:cNvPr id="6" name="CuadroTexto 5">
            <a:extLst>
              <a:ext uri="{FF2B5EF4-FFF2-40B4-BE49-F238E27FC236}">
                <a16:creationId xmlns:a16="http://schemas.microsoft.com/office/drawing/2014/main" id="{4A07BA9E-AB05-3E2F-8A5B-AA7D7EA99DFA}"/>
              </a:ext>
            </a:extLst>
          </p:cNvPr>
          <p:cNvSpPr txBox="1"/>
          <p:nvPr/>
        </p:nvSpPr>
        <p:spPr>
          <a:xfrm>
            <a:off x="346130" y="1470561"/>
            <a:ext cx="4966388" cy="4479111"/>
          </a:xfrm>
          <a:prstGeom prst="rect">
            <a:avLst/>
          </a:prstGeom>
          <a:noFill/>
        </p:spPr>
        <p:txBody>
          <a:bodyPr wrap="square">
            <a:spAutoFit/>
          </a:bodyPr>
          <a:lstStyle/>
          <a:p>
            <a:pPr algn="just">
              <a:lnSpc>
                <a:spcPct val="150000"/>
              </a:lnSpc>
            </a:pPr>
            <a:r>
              <a:rPr lang="es-ES" sz="1600" dirty="0">
                <a:solidFill>
                  <a:schemeClr val="bg1"/>
                </a:solidFill>
                <a:latin typeface="+mj-lt"/>
              </a:rPr>
              <a:t>La </a:t>
            </a:r>
            <a:r>
              <a:rPr lang="es-ES" sz="1600" b="1" dirty="0">
                <a:solidFill>
                  <a:schemeClr val="bg1"/>
                </a:solidFill>
                <a:latin typeface="+mj-lt"/>
              </a:rPr>
              <a:t>gestión de la edad</a:t>
            </a:r>
            <a:r>
              <a:rPr lang="es-ES" sz="1600" dirty="0">
                <a:solidFill>
                  <a:schemeClr val="bg1"/>
                </a:solidFill>
                <a:latin typeface="+mj-lt"/>
              </a:rPr>
              <a:t>, tal y como la define la </a:t>
            </a:r>
            <a:r>
              <a:rPr lang="es-ES" sz="1600" b="1" dirty="0">
                <a:solidFill>
                  <a:schemeClr val="bg1"/>
                </a:solidFill>
                <a:latin typeface="+mj-lt"/>
              </a:rPr>
              <a:t>Fundación Europea para la mejora de las condiciones de vida y laborales</a:t>
            </a:r>
            <a:r>
              <a:rPr lang="es-ES" sz="1600" dirty="0">
                <a:solidFill>
                  <a:schemeClr val="bg1"/>
                </a:solidFill>
                <a:latin typeface="+mj-lt"/>
              </a:rPr>
              <a:t>, hace referencia a </a:t>
            </a:r>
            <a:r>
              <a:rPr lang="es-ES" sz="1600" i="1" dirty="0">
                <a:solidFill>
                  <a:srgbClr val="FFC000"/>
                </a:solidFill>
                <a:latin typeface="+mj-lt"/>
              </a:rPr>
              <a:t>“todos aquellos aspectos en los cuales las personas que trabajan en la organización son gestionadas con un enfoque explícito en el envejecimiento en general, y en la </a:t>
            </a:r>
            <a:r>
              <a:rPr lang="es-ES" sz="1600" b="1" i="1" dirty="0">
                <a:solidFill>
                  <a:srgbClr val="FFC000"/>
                </a:solidFill>
                <a:latin typeface="+mj-lt"/>
              </a:rPr>
              <a:t>gestión integral del envejecimiento de la mano de obra a través de políticas públicas o negociaciones colectivas</a:t>
            </a:r>
            <a:r>
              <a:rPr lang="es-ES" sz="1600" i="1" dirty="0">
                <a:solidFill>
                  <a:srgbClr val="FFC000"/>
                </a:solidFill>
                <a:latin typeface="+mj-lt"/>
              </a:rPr>
              <a:t>. </a:t>
            </a:r>
            <a:r>
              <a:rPr lang="es-ES" sz="1600" b="1" i="1" dirty="0">
                <a:solidFill>
                  <a:srgbClr val="FFC000"/>
                </a:solidFill>
                <a:latin typeface="+mj-lt"/>
              </a:rPr>
              <a:t>Tiene una orientación integral, intergeneracional y en términos de trayectoria vital”. </a:t>
            </a:r>
          </a:p>
        </p:txBody>
      </p:sp>
      <p:cxnSp>
        <p:nvCxnSpPr>
          <p:cNvPr id="12" name="Conector recto 11">
            <a:extLst>
              <a:ext uri="{FF2B5EF4-FFF2-40B4-BE49-F238E27FC236}">
                <a16:creationId xmlns:a16="http://schemas.microsoft.com/office/drawing/2014/main" id="{03EBB869-8AB0-3DA1-1A51-EAD5350EEF09}"/>
              </a:ext>
            </a:extLst>
          </p:cNvPr>
          <p:cNvCxnSpPr/>
          <p:nvPr/>
        </p:nvCxnSpPr>
        <p:spPr>
          <a:xfrm>
            <a:off x="1710486" y="1145754"/>
            <a:ext cx="848634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453822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eiling - 1663" descr="Ceiling - 1663">
            <a:hlinkClick r:id="" action="ppaction://media"/>
            <a:extLst>
              <a:ext uri="{FF2B5EF4-FFF2-40B4-BE49-F238E27FC236}">
                <a16:creationId xmlns:a16="http://schemas.microsoft.com/office/drawing/2014/main" id="{F0278437-1442-B04D-BF21-0A710B9FB9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156"/>
            <a:ext cx="12191999" cy="6871788"/>
          </a:xfrm>
          <a:prstGeom prst="rect">
            <a:avLst/>
          </a:prstGeom>
        </p:spPr>
      </p:pic>
      <p:sp>
        <p:nvSpPr>
          <p:cNvPr id="9" name="Rectangle 1">
            <a:extLst>
              <a:ext uri="{FF2B5EF4-FFF2-40B4-BE49-F238E27FC236}">
                <a16:creationId xmlns:a16="http://schemas.microsoft.com/office/drawing/2014/main" id="{DD4A16BA-D0E9-C34B-A518-54A02EE1C275}"/>
              </a:ext>
            </a:extLst>
          </p:cNvPr>
          <p:cNvSpPr/>
          <p:nvPr/>
        </p:nvSpPr>
        <p:spPr>
          <a:xfrm>
            <a:off x="1" y="12156"/>
            <a:ext cx="12192000" cy="6873376"/>
          </a:xfrm>
          <a:prstGeom prst="rect">
            <a:avLst/>
          </a:prstGeom>
          <a:gradFill flip="none" rotWithShape="0">
            <a:gsLst>
              <a:gs pos="0">
                <a:srgbClr val="BA0A7E"/>
              </a:gs>
              <a:gs pos="100000">
                <a:srgbClr val="2D1E42">
                  <a:alpha val="63000"/>
                </a:srgb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900" dirty="0">
              <a:latin typeface="Source Sans Pro Light" charset="0"/>
            </a:endParaRPr>
          </a:p>
        </p:txBody>
      </p:sp>
      <p:pic>
        <p:nvPicPr>
          <p:cNvPr id="8" name="Imagen 7" descr="Forma&#10;&#10;Descripción generada automáticamente con confianza media">
            <a:extLst>
              <a:ext uri="{FF2B5EF4-FFF2-40B4-BE49-F238E27FC236}">
                <a16:creationId xmlns:a16="http://schemas.microsoft.com/office/drawing/2014/main" id="{FEBD6337-0B54-76C2-325D-82E0549D2CAA}"/>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297178" y="5951412"/>
            <a:ext cx="1666222" cy="723077"/>
          </a:xfrm>
          <a:prstGeom prst="rect">
            <a:avLst/>
          </a:prstGeom>
        </p:spPr>
      </p:pic>
      <p:pic>
        <p:nvPicPr>
          <p:cNvPr id="11" name="Imagen 10" descr="Logotipo&#10;&#10;Descripción generada automáticamente">
            <a:extLst>
              <a:ext uri="{FF2B5EF4-FFF2-40B4-BE49-F238E27FC236}">
                <a16:creationId xmlns:a16="http://schemas.microsoft.com/office/drawing/2014/main" id="{A17DA6A8-250E-5DE5-886D-018E99813016}"/>
              </a:ext>
            </a:extLst>
          </p:cNvPr>
          <p:cNvPicPr>
            <a:picLocks noChangeAspect="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sharpenSoften amount="48000"/>
                    </a14:imgEffect>
                  </a14:imgLayer>
                </a14:imgProps>
              </a:ext>
              <a:ext uri="{28A0092B-C50C-407E-A947-70E740481C1C}">
                <a14:useLocalDpi xmlns:a14="http://schemas.microsoft.com/office/drawing/2010/main" val="0"/>
              </a:ext>
            </a:extLst>
          </a:blip>
          <a:stretch>
            <a:fillRect/>
          </a:stretch>
        </p:blipFill>
        <p:spPr>
          <a:xfrm>
            <a:off x="228600" y="6099902"/>
            <a:ext cx="1477888" cy="645344"/>
          </a:xfrm>
          <a:prstGeom prst="rect">
            <a:avLst/>
          </a:prstGeom>
        </p:spPr>
      </p:pic>
      <p:sp>
        <p:nvSpPr>
          <p:cNvPr id="5" name="Título 1">
            <a:extLst>
              <a:ext uri="{FF2B5EF4-FFF2-40B4-BE49-F238E27FC236}">
                <a16:creationId xmlns:a16="http://schemas.microsoft.com/office/drawing/2014/main" id="{65B095D0-C69E-A333-A6D1-2DA5B2371CE6}"/>
              </a:ext>
            </a:extLst>
          </p:cNvPr>
          <p:cNvSpPr txBox="1">
            <a:spLocks/>
          </p:cNvSpPr>
          <p:nvPr/>
        </p:nvSpPr>
        <p:spPr>
          <a:xfrm>
            <a:off x="448338" y="261728"/>
            <a:ext cx="11295321" cy="909839"/>
          </a:xfrm>
        </p:spPr>
        <p:txBody>
          <a:bodyPr rtlCol="0">
            <a:normAutofit fontScale="90000"/>
          </a:bodyPr>
          <a:lstStyle>
            <a:lvl1pPr algn="l" defTabSz="913974" rtl="0" eaLnBrk="1" latinLnBrk="0" hangingPunct="1">
              <a:lnSpc>
                <a:spcPct val="90000"/>
              </a:lnSpc>
              <a:spcBef>
                <a:spcPct val="0"/>
              </a:spcBef>
              <a:buNone/>
              <a:defRPr sz="4401" kern="1200">
                <a:solidFill>
                  <a:schemeClr val="tx1"/>
                </a:solidFill>
                <a:latin typeface="+mj-lt"/>
                <a:ea typeface="+mj-ea"/>
                <a:cs typeface="+mj-cs"/>
              </a:defRPr>
            </a:lvl1pPr>
          </a:lstStyle>
          <a:p>
            <a:r>
              <a:rPr lang="es-ES" sz="4400" b="1" dirty="0">
                <a:solidFill>
                  <a:schemeClr val="bg1"/>
                </a:solidFill>
                <a:ea typeface="Open Sans ExtraBold"/>
                <a:cs typeface="Open Sans ExtraBold"/>
                <a:sym typeface="Open Sans ExtraBold"/>
              </a:rPr>
              <a:t>Euskadi envejece, su población activa también</a:t>
            </a:r>
          </a:p>
        </p:txBody>
      </p:sp>
      <p:sp>
        <p:nvSpPr>
          <p:cNvPr id="7" name="Google Shape;319;p33">
            <a:extLst>
              <a:ext uri="{FF2B5EF4-FFF2-40B4-BE49-F238E27FC236}">
                <a16:creationId xmlns:a16="http://schemas.microsoft.com/office/drawing/2014/main" id="{E4CFA563-D843-302B-E724-FA18475F9F5C}"/>
              </a:ext>
            </a:extLst>
          </p:cNvPr>
          <p:cNvSpPr txBox="1">
            <a:spLocks/>
          </p:cNvSpPr>
          <p:nvPr/>
        </p:nvSpPr>
        <p:spPr>
          <a:xfrm>
            <a:off x="228600" y="1981087"/>
            <a:ext cx="5126540" cy="3522345"/>
          </a:xfrm>
          <a:prstGeom prst="rect">
            <a:avLst/>
          </a:prstGeom>
        </p:spPr>
        <p:txBody>
          <a:bodyPr spcFirstLastPara="1" vert="horz" wrap="square" lIns="121884" tIns="121884" rIns="121884" bIns="121884" rtlCol="0" anchor="t" anchorCtr="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07000"/>
              </a:lnSpc>
              <a:spcAft>
                <a:spcPts val="800"/>
              </a:spcAft>
            </a:pPr>
            <a:r>
              <a:rPr lang="es-ES" sz="1800" dirty="0">
                <a:solidFill>
                  <a:schemeClr val="bg1"/>
                </a:solidFill>
                <a:latin typeface="+mj-lt"/>
              </a:rPr>
              <a:t>Las tendencias demográficas apuntan hacia un claro envejecimiento de la población en la sociedad vasca debido, entre otros factores, al incremento de la esperanza de vida y el menor número de nacimientos.</a:t>
            </a:r>
          </a:p>
          <a:p>
            <a:pPr marL="0" indent="0" algn="just">
              <a:lnSpc>
                <a:spcPct val="107000"/>
              </a:lnSpc>
              <a:spcAft>
                <a:spcPts val="800"/>
              </a:spcAft>
            </a:pPr>
            <a:r>
              <a:rPr lang="es-ES" sz="1800" dirty="0">
                <a:solidFill>
                  <a:schemeClr val="bg1"/>
                </a:solidFill>
                <a:latin typeface="+mj-lt"/>
              </a:rPr>
              <a:t>Esta tendencia tiene un </a:t>
            </a:r>
            <a:r>
              <a:rPr lang="es-ES" sz="1800" b="1" dirty="0">
                <a:solidFill>
                  <a:srgbClr val="FFC000"/>
                </a:solidFill>
                <a:latin typeface="+mj-lt"/>
              </a:rPr>
              <a:t>impacto significativo en el mercado laboral</a:t>
            </a:r>
            <a:r>
              <a:rPr lang="es-ES" sz="1800" dirty="0">
                <a:solidFill>
                  <a:srgbClr val="FFC000"/>
                </a:solidFill>
                <a:latin typeface="+mj-lt"/>
              </a:rPr>
              <a:t> vasco </a:t>
            </a:r>
            <a:r>
              <a:rPr lang="es-ES" sz="1800" dirty="0">
                <a:solidFill>
                  <a:schemeClr val="bg1"/>
                </a:solidFill>
                <a:latin typeface="+mj-lt"/>
              </a:rPr>
              <a:t>que muestra un proceso de envejecimiento general de la población activa con un significativo crecimiento de las generaciones procedentes del baby boom</a:t>
            </a:r>
          </a:p>
        </p:txBody>
      </p:sp>
      <p:graphicFrame>
        <p:nvGraphicFramePr>
          <p:cNvPr id="10" name="Gráfico 9">
            <a:extLst>
              <a:ext uri="{FF2B5EF4-FFF2-40B4-BE49-F238E27FC236}">
                <a16:creationId xmlns:a16="http://schemas.microsoft.com/office/drawing/2014/main" id="{2D8FECA1-32F7-04A9-A479-33E65B97F724}"/>
              </a:ext>
            </a:extLst>
          </p:cNvPr>
          <p:cNvGraphicFramePr>
            <a:graphicFrameLocks/>
          </p:cNvGraphicFramePr>
          <p:nvPr>
            <p:extLst>
              <p:ext uri="{D42A27DB-BD31-4B8C-83A1-F6EECF244321}">
                <p14:modId xmlns:p14="http://schemas.microsoft.com/office/powerpoint/2010/main" val="4230337300"/>
              </p:ext>
            </p:extLst>
          </p:nvPr>
        </p:nvGraphicFramePr>
        <p:xfrm>
          <a:off x="6390330" y="1835821"/>
          <a:ext cx="5126540" cy="3812876"/>
        </p:xfrm>
        <a:graphic>
          <a:graphicData uri="http://schemas.openxmlformats.org/drawingml/2006/chart">
            <c:chart xmlns:c="http://schemas.openxmlformats.org/drawingml/2006/chart" xmlns:r="http://schemas.openxmlformats.org/officeDocument/2006/relationships" r:id="rId9"/>
          </a:graphicData>
        </a:graphic>
      </p:graphicFrame>
      <p:cxnSp>
        <p:nvCxnSpPr>
          <p:cNvPr id="13" name="Conector recto 12">
            <a:extLst>
              <a:ext uri="{FF2B5EF4-FFF2-40B4-BE49-F238E27FC236}">
                <a16:creationId xmlns:a16="http://schemas.microsoft.com/office/drawing/2014/main" id="{0121DBE3-99DE-5E70-1AA8-D6AA4A246A15}"/>
              </a:ext>
            </a:extLst>
          </p:cNvPr>
          <p:cNvCxnSpPr>
            <a:cxnSpLocks/>
          </p:cNvCxnSpPr>
          <p:nvPr/>
        </p:nvCxnSpPr>
        <p:spPr>
          <a:xfrm>
            <a:off x="482598" y="990906"/>
            <a:ext cx="11125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22540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luz&#10;&#10;Descripción generada automáticamente">
            <a:extLst>
              <a:ext uri="{FF2B5EF4-FFF2-40B4-BE49-F238E27FC236}">
                <a16:creationId xmlns:a16="http://schemas.microsoft.com/office/drawing/2014/main" id="{0273F0EF-163B-DCC5-61A1-5A5B1EC43C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4" name="Título 1">
            <a:extLst>
              <a:ext uri="{FF2B5EF4-FFF2-40B4-BE49-F238E27FC236}">
                <a16:creationId xmlns:a16="http://schemas.microsoft.com/office/drawing/2014/main" id="{C67758DE-7AF0-4F6F-FEDD-809DFB30BD21}"/>
              </a:ext>
            </a:extLst>
          </p:cNvPr>
          <p:cNvSpPr txBox="1">
            <a:spLocks/>
          </p:cNvSpPr>
          <p:nvPr/>
        </p:nvSpPr>
        <p:spPr>
          <a:xfrm>
            <a:off x="1182667" y="405112"/>
            <a:ext cx="10058400" cy="909839"/>
          </a:xfrm>
        </p:spPr>
        <p:txBody>
          <a:bodyPr rtlCol="0">
            <a:noAutofit/>
          </a:bodyPr>
          <a:lstStyle>
            <a:lvl1pPr algn="l" defTabSz="913974" rtl="0" eaLnBrk="1" latinLnBrk="0" hangingPunct="1">
              <a:lnSpc>
                <a:spcPct val="90000"/>
              </a:lnSpc>
              <a:spcBef>
                <a:spcPct val="0"/>
              </a:spcBef>
              <a:buNone/>
              <a:defRPr sz="4401" kern="1200">
                <a:solidFill>
                  <a:schemeClr val="tx1"/>
                </a:solidFill>
                <a:latin typeface="+mj-lt"/>
                <a:ea typeface="+mj-ea"/>
                <a:cs typeface="+mj-cs"/>
              </a:defRPr>
            </a:lvl1pPr>
          </a:lstStyle>
          <a:p>
            <a:pPr algn="ctr"/>
            <a:r>
              <a:rPr lang="es-ES" sz="4000" b="1" dirty="0">
                <a:solidFill>
                  <a:schemeClr val="bg1"/>
                </a:solidFill>
              </a:rPr>
              <a:t>El tejido empresarial vasco se enfrenta a un relevo generacional inminente </a:t>
            </a:r>
            <a:endParaRPr lang="es-ES" sz="4000" b="1" dirty="0">
              <a:solidFill>
                <a:schemeClr val="bg1"/>
              </a:solidFill>
              <a:ea typeface="Open Sans ExtraBold"/>
              <a:cs typeface="Open Sans ExtraBold"/>
              <a:sym typeface="Open Sans ExtraBold"/>
            </a:endParaRPr>
          </a:p>
        </p:txBody>
      </p:sp>
      <p:sp>
        <p:nvSpPr>
          <p:cNvPr id="5" name="Rectángulo 4">
            <a:extLst>
              <a:ext uri="{FF2B5EF4-FFF2-40B4-BE49-F238E27FC236}">
                <a16:creationId xmlns:a16="http://schemas.microsoft.com/office/drawing/2014/main" id="{F9EF94CD-C116-AC8F-A0E8-9B2AEA120755}"/>
              </a:ext>
            </a:extLst>
          </p:cNvPr>
          <p:cNvSpPr/>
          <p:nvPr/>
        </p:nvSpPr>
        <p:spPr>
          <a:xfrm>
            <a:off x="1710486" y="1645035"/>
            <a:ext cx="9309039" cy="41057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bg1">
                    <a:lumMod val="50000"/>
                  </a:schemeClr>
                </a:solidFill>
              </a:rPr>
              <a:t>¿Lo planificamos o dejamos que ocurra?</a:t>
            </a:r>
          </a:p>
        </p:txBody>
      </p:sp>
      <p:graphicFrame>
        <p:nvGraphicFramePr>
          <p:cNvPr id="6" name="Diagrama 5">
            <a:extLst>
              <a:ext uri="{FF2B5EF4-FFF2-40B4-BE49-F238E27FC236}">
                <a16:creationId xmlns:a16="http://schemas.microsoft.com/office/drawing/2014/main" id="{17DFFF44-DEB6-EA89-833A-95AD7A47B367}"/>
              </a:ext>
            </a:extLst>
          </p:cNvPr>
          <p:cNvGraphicFramePr/>
          <p:nvPr>
            <p:extLst>
              <p:ext uri="{D42A27DB-BD31-4B8C-83A1-F6EECF244321}">
                <p14:modId xmlns:p14="http://schemas.microsoft.com/office/powerpoint/2010/main" val="1367810694"/>
              </p:ext>
            </p:extLst>
          </p:nvPr>
        </p:nvGraphicFramePr>
        <p:xfrm>
          <a:off x="116299" y="2470140"/>
          <a:ext cx="11959402" cy="3153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descr="Forma&#10;&#10;Descripción generada automáticamente con confianza media">
            <a:extLst>
              <a:ext uri="{FF2B5EF4-FFF2-40B4-BE49-F238E27FC236}">
                <a16:creationId xmlns:a16="http://schemas.microsoft.com/office/drawing/2014/main" id="{383AA375-569D-F640-0F97-42697839124C}"/>
              </a:ext>
            </a:extLst>
          </p:cNvPr>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407956" y="5976864"/>
            <a:ext cx="1666222" cy="723077"/>
          </a:xfrm>
          <a:prstGeom prst="rect">
            <a:avLst/>
          </a:prstGeom>
        </p:spPr>
      </p:pic>
      <p:pic>
        <p:nvPicPr>
          <p:cNvPr id="8" name="Imagen 7" descr="Logotipo&#10;&#10;Descripción generada automáticamente">
            <a:extLst>
              <a:ext uri="{FF2B5EF4-FFF2-40B4-BE49-F238E27FC236}">
                <a16:creationId xmlns:a16="http://schemas.microsoft.com/office/drawing/2014/main" id="{0E203C84-59C1-60B9-89DB-143D884AAED6}"/>
              </a:ext>
            </a:extLst>
          </p:cNvPr>
          <p:cNvPicPr>
            <a:picLocks noChangeAspect="1"/>
          </p:cNvPicPr>
          <p:nvPr/>
        </p:nvPicPr>
        <p:blipFill>
          <a:blip r:embed="rId9" cstate="print">
            <a:duotone>
              <a:schemeClr val="bg2">
                <a:shade val="45000"/>
                <a:satMod val="135000"/>
              </a:schemeClr>
              <a:prstClr val="white"/>
            </a:duotone>
            <a:extLst>
              <a:ext uri="{BEBA8EAE-BF5A-486C-A8C5-ECC9F3942E4B}">
                <a14:imgProps xmlns:a14="http://schemas.microsoft.com/office/drawing/2010/main">
                  <a14:imgLayer r:embed="rId10">
                    <a14:imgEffect>
                      <a14:sharpenSoften amount="48000"/>
                    </a14:imgEffect>
                  </a14:imgLayer>
                </a14:imgProps>
              </a:ext>
              <a:ext uri="{28A0092B-C50C-407E-A947-70E740481C1C}">
                <a14:useLocalDpi xmlns:a14="http://schemas.microsoft.com/office/drawing/2010/main" val="0"/>
              </a:ext>
            </a:extLst>
          </a:blip>
          <a:stretch>
            <a:fillRect/>
          </a:stretch>
        </p:blipFill>
        <p:spPr>
          <a:xfrm>
            <a:off x="232598" y="6015731"/>
            <a:ext cx="1477888" cy="645344"/>
          </a:xfrm>
          <a:prstGeom prst="rect">
            <a:avLst/>
          </a:prstGeom>
        </p:spPr>
      </p:pic>
    </p:spTree>
    <p:extLst>
      <p:ext uri="{BB962C8B-B14F-4D97-AF65-F5344CB8AC3E}">
        <p14:creationId xmlns:p14="http://schemas.microsoft.com/office/powerpoint/2010/main" val="4142333400"/>
      </p:ext>
    </p:extLst>
  </p:cSld>
  <p:clrMapOvr>
    <a:masterClrMapping/>
  </p:clrMapOvr>
  <p:transition spd="slow">
    <p:wheel spokes="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eiling - 1663" descr="Ceiling - 1663">
            <a:hlinkClick r:id="" action="ppaction://media"/>
            <a:extLst>
              <a:ext uri="{FF2B5EF4-FFF2-40B4-BE49-F238E27FC236}">
                <a16:creationId xmlns:a16="http://schemas.microsoft.com/office/drawing/2014/main" id="{F0278437-1442-B04D-BF21-0A710B9FB9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2156"/>
            <a:ext cx="12192000" cy="6871788"/>
          </a:xfrm>
          <a:prstGeom prst="rect">
            <a:avLst/>
          </a:prstGeom>
        </p:spPr>
      </p:pic>
      <p:sp>
        <p:nvSpPr>
          <p:cNvPr id="9" name="Rectangle 1">
            <a:extLst>
              <a:ext uri="{FF2B5EF4-FFF2-40B4-BE49-F238E27FC236}">
                <a16:creationId xmlns:a16="http://schemas.microsoft.com/office/drawing/2014/main" id="{DD4A16BA-D0E9-C34B-A518-54A02EE1C275}"/>
              </a:ext>
            </a:extLst>
          </p:cNvPr>
          <p:cNvSpPr/>
          <p:nvPr/>
        </p:nvSpPr>
        <p:spPr>
          <a:xfrm>
            <a:off x="0" y="-15376"/>
            <a:ext cx="12192000" cy="6873376"/>
          </a:xfrm>
          <a:prstGeom prst="rect">
            <a:avLst/>
          </a:prstGeom>
          <a:gradFill flip="none" rotWithShape="0">
            <a:gsLst>
              <a:gs pos="0">
                <a:srgbClr val="BA0A7E"/>
              </a:gs>
              <a:gs pos="100000">
                <a:srgbClr val="2D1E42">
                  <a:alpha val="63000"/>
                </a:srgb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900" dirty="0">
              <a:latin typeface="Source Sans Pro Light" charset="0"/>
            </a:endParaRPr>
          </a:p>
        </p:txBody>
      </p:sp>
      <p:pic>
        <p:nvPicPr>
          <p:cNvPr id="8" name="Imagen 7" descr="Forma&#10;&#10;Descripción generada automáticamente con confianza media">
            <a:extLst>
              <a:ext uri="{FF2B5EF4-FFF2-40B4-BE49-F238E27FC236}">
                <a16:creationId xmlns:a16="http://schemas.microsoft.com/office/drawing/2014/main" id="{FEBD6337-0B54-76C2-325D-82E0549D2CAA}"/>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150020" y="5922102"/>
            <a:ext cx="1666222" cy="723077"/>
          </a:xfrm>
          <a:prstGeom prst="rect">
            <a:avLst/>
          </a:prstGeom>
        </p:spPr>
      </p:pic>
      <p:pic>
        <p:nvPicPr>
          <p:cNvPr id="11" name="Imagen 10" descr="Logotipo&#10;&#10;Descripción generada automáticamente">
            <a:extLst>
              <a:ext uri="{FF2B5EF4-FFF2-40B4-BE49-F238E27FC236}">
                <a16:creationId xmlns:a16="http://schemas.microsoft.com/office/drawing/2014/main" id="{A17DA6A8-250E-5DE5-886D-018E99813016}"/>
              </a:ext>
            </a:extLst>
          </p:cNvPr>
          <p:cNvPicPr>
            <a:picLocks noChangeAspect="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sharpenSoften amount="48000"/>
                    </a14:imgEffect>
                  </a14:imgLayer>
                </a14:imgProps>
              </a:ext>
              <a:ext uri="{28A0092B-C50C-407E-A947-70E740481C1C}">
                <a14:useLocalDpi xmlns:a14="http://schemas.microsoft.com/office/drawing/2010/main" val="0"/>
              </a:ext>
            </a:extLst>
          </a:blip>
          <a:stretch>
            <a:fillRect/>
          </a:stretch>
        </p:blipFill>
        <p:spPr>
          <a:xfrm>
            <a:off x="-971499" y="5922102"/>
            <a:ext cx="1477888" cy="645344"/>
          </a:xfrm>
          <a:prstGeom prst="rect">
            <a:avLst/>
          </a:prstGeom>
        </p:spPr>
      </p:pic>
      <p:sp>
        <p:nvSpPr>
          <p:cNvPr id="2" name="Título 1">
            <a:extLst>
              <a:ext uri="{FF2B5EF4-FFF2-40B4-BE49-F238E27FC236}">
                <a16:creationId xmlns:a16="http://schemas.microsoft.com/office/drawing/2014/main" id="{95F67568-D94C-4439-058E-0099400422C3}"/>
              </a:ext>
            </a:extLst>
          </p:cNvPr>
          <p:cNvSpPr txBox="1">
            <a:spLocks/>
          </p:cNvSpPr>
          <p:nvPr/>
        </p:nvSpPr>
        <p:spPr>
          <a:xfrm>
            <a:off x="914872" y="255796"/>
            <a:ext cx="10058400" cy="909839"/>
          </a:xfrm>
        </p:spPr>
        <p:txBody>
          <a:bodyPr rtlCol="0">
            <a:noAutofit/>
          </a:bodyPr>
          <a:lstStyle>
            <a:lvl1pPr algn="l" defTabSz="913974" rtl="0" eaLnBrk="1" latinLnBrk="0" hangingPunct="1">
              <a:lnSpc>
                <a:spcPct val="90000"/>
              </a:lnSpc>
              <a:spcBef>
                <a:spcPct val="0"/>
              </a:spcBef>
              <a:buNone/>
              <a:defRPr sz="4401" kern="1200">
                <a:solidFill>
                  <a:schemeClr val="tx1"/>
                </a:solidFill>
                <a:latin typeface="+mj-lt"/>
                <a:ea typeface="+mj-ea"/>
                <a:cs typeface="+mj-cs"/>
              </a:defRPr>
            </a:lvl1pPr>
          </a:lstStyle>
          <a:p>
            <a:pPr algn="ctr"/>
            <a:r>
              <a:rPr lang="es-ES" sz="4400" b="1">
                <a:solidFill>
                  <a:schemeClr val="bg1"/>
                </a:solidFill>
                <a:ea typeface="Open Sans ExtraBold"/>
                <a:cs typeface="Open Sans ExtraBold"/>
                <a:sym typeface="Open Sans ExtraBold"/>
              </a:rPr>
              <a:t>Gestionar el relevo generacional:</a:t>
            </a:r>
            <a:br>
              <a:rPr lang="es-ES" sz="4400" b="1">
                <a:solidFill>
                  <a:schemeClr val="bg1"/>
                </a:solidFill>
                <a:ea typeface="Open Sans ExtraBold"/>
                <a:cs typeface="Open Sans ExtraBold"/>
                <a:sym typeface="Open Sans ExtraBold"/>
              </a:rPr>
            </a:br>
            <a:r>
              <a:rPr lang="es-ES" sz="4400" b="1">
                <a:solidFill>
                  <a:schemeClr val="bg1"/>
                </a:solidFill>
                <a:ea typeface="Open Sans ExtraBold"/>
                <a:cs typeface="Open Sans ExtraBold"/>
                <a:sym typeface="Open Sans ExtraBold"/>
              </a:rPr>
              <a:t> edad y conocimiento</a:t>
            </a:r>
            <a:endParaRPr lang="es-ES" sz="4400" b="1" dirty="0">
              <a:solidFill>
                <a:schemeClr val="bg1"/>
              </a:solidFill>
              <a:ea typeface="Open Sans ExtraBold"/>
              <a:cs typeface="Open Sans ExtraBold"/>
              <a:sym typeface="Open Sans ExtraBold"/>
            </a:endParaRPr>
          </a:p>
        </p:txBody>
      </p:sp>
      <p:grpSp>
        <p:nvGrpSpPr>
          <p:cNvPr id="3" name="Grupo 2">
            <a:extLst>
              <a:ext uri="{FF2B5EF4-FFF2-40B4-BE49-F238E27FC236}">
                <a16:creationId xmlns:a16="http://schemas.microsoft.com/office/drawing/2014/main" id="{C72226FD-2440-8494-79E9-4153887CDED2}"/>
              </a:ext>
            </a:extLst>
          </p:cNvPr>
          <p:cNvGrpSpPr/>
          <p:nvPr/>
        </p:nvGrpSpPr>
        <p:grpSpPr>
          <a:xfrm>
            <a:off x="4037199" y="2728769"/>
            <a:ext cx="3841528" cy="2023930"/>
            <a:chOff x="3766232" y="2635016"/>
            <a:chExt cx="4263801" cy="2368778"/>
          </a:xfrm>
          <a:solidFill>
            <a:srgbClr val="517B6A"/>
          </a:solidFill>
        </p:grpSpPr>
        <p:sp>
          <p:nvSpPr>
            <p:cNvPr id="6" name="Forma libre: forma 5">
              <a:extLst>
                <a:ext uri="{FF2B5EF4-FFF2-40B4-BE49-F238E27FC236}">
                  <a16:creationId xmlns:a16="http://schemas.microsoft.com/office/drawing/2014/main" id="{2E26857A-4997-2599-DCB2-0A6C5CE30C4A}"/>
                </a:ext>
              </a:extLst>
            </p:cNvPr>
            <p:cNvSpPr/>
            <p:nvPr/>
          </p:nvSpPr>
          <p:spPr>
            <a:xfrm>
              <a:off x="3766232" y="2635016"/>
              <a:ext cx="2368778" cy="2368778"/>
            </a:xfrm>
            <a:custGeom>
              <a:avLst/>
              <a:gdLst>
                <a:gd name="connsiteX0" fmla="*/ 0 w 2368778"/>
                <a:gd name="connsiteY0" fmla="*/ 1184389 h 2368778"/>
                <a:gd name="connsiteX1" fmla="*/ 1184389 w 2368778"/>
                <a:gd name="connsiteY1" fmla="*/ 0 h 2368778"/>
                <a:gd name="connsiteX2" fmla="*/ 2368778 w 2368778"/>
                <a:gd name="connsiteY2" fmla="*/ 1184389 h 2368778"/>
                <a:gd name="connsiteX3" fmla="*/ 1184389 w 2368778"/>
                <a:gd name="connsiteY3" fmla="*/ 2368778 h 2368778"/>
                <a:gd name="connsiteX4" fmla="*/ 0 w 2368778"/>
                <a:gd name="connsiteY4" fmla="*/ 1184389 h 2368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8778" h="2368778">
                  <a:moveTo>
                    <a:pt x="0" y="1184389"/>
                  </a:moveTo>
                  <a:cubicBezTo>
                    <a:pt x="0" y="530269"/>
                    <a:pt x="530269" y="0"/>
                    <a:pt x="1184389" y="0"/>
                  </a:cubicBezTo>
                  <a:cubicBezTo>
                    <a:pt x="1838509" y="0"/>
                    <a:pt x="2368778" y="530269"/>
                    <a:pt x="2368778" y="1184389"/>
                  </a:cubicBezTo>
                  <a:cubicBezTo>
                    <a:pt x="2368778" y="1838509"/>
                    <a:pt x="1838509" y="2368778"/>
                    <a:pt x="1184389" y="2368778"/>
                  </a:cubicBezTo>
                  <a:cubicBezTo>
                    <a:pt x="530269" y="2368778"/>
                    <a:pt x="0" y="1838509"/>
                    <a:pt x="0" y="1184389"/>
                  </a:cubicBezTo>
                  <a:close/>
                </a:path>
              </a:pathLst>
            </a:cu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477200" tIns="369712" rIns="477200" bIns="369712" numCol="1" spcCol="1270" anchor="ctr" anchorCtr="0">
              <a:noAutofit/>
            </a:bodyPr>
            <a:lstStyle/>
            <a:p>
              <a:pPr algn="ctr" defTabSz="800020">
                <a:lnSpc>
                  <a:spcPct val="90000"/>
                </a:lnSpc>
                <a:spcBef>
                  <a:spcPct val="0"/>
                </a:spcBef>
                <a:spcAft>
                  <a:spcPct val="35000"/>
                </a:spcAft>
              </a:pPr>
              <a:r>
                <a:rPr lang="es-ES" b="1" dirty="0">
                  <a:solidFill>
                    <a:schemeClr val="bg1"/>
                  </a:solidFill>
                </a:rPr>
                <a:t>Gestión de la edad</a:t>
              </a:r>
            </a:p>
          </p:txBody>
        </p:sp>
        <p:sp>
          <p:nvSpPr>
            <p:cNvPr id="12" name="Forma libre: forma 11">
              <a:extLst>
                <a:ext uri="{FF2B5EF4-FFF2-40B4-BE49-F238E27FC236}">
                  <a16:creationId xmlns:a16="http://schemas.microsoft.com/office/drawing/2014/main" id="{311565A6-3FA9-3627-ECF4-34BBE023885C}"/>
                </a:ext>
              </a:extLst>
            </p:cNvPr>
            <p:cNvSpPr/>
            <p:nvPr/>
          </p:nvSpPr>
          <p:spPr>
            <a:xfrm>
              <a:off x="5661255" y="2635016"/>
              <a:ext cx="2368778" cy="2368778"/>
            </a:xfrm>
            <a:custGeom>
              <a:avLst/>
              <a:gdLst>
                <a:gd name="connsiteX0" fmla="*/ 0 w 2368778"/>
                <a:gd name="connsiteY0" fmla="*/ 1184389 h 2368778"/>
                <a:gd name="connsiteX1" fmla="*/ 1184389 w 2368778"/>
                <a:gd name="connsiteY1" fmla="*/ 0 h 2368778"/>
                <a:gd name="connsiteX2" fmla="*/ 2368778 w 2368778"/>
                <a:gd name="connsiteY2" fmla="*/ 1184389 h 2368778"/>
                <a:gd name="connsiteX3" fmla="*/ 1184389 w 2368778"/>
                <a:gd name="connsiteY3" fmla="*/ 2368778 h 2368778"/>
                <a:gd name="connsiteX4" fmla="*/ 0 w 2368778"/>
                <a:gd name="connsiteY4" fmla="*/ 1184389 h 2368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8778" h="2368778">
                  <a:moveTo>
                    <a:pt x="0" y="1184389"/>
                  </a:moveTo>
                  <a:cubicBezTo>
                    <a:pt x="0" y="530269"/>
                    <a:pt x="530269" y="0"/>
                    <a:pt x="1184389" y="0"/>
                  </a:cubicBezTo>
                  <a:cubicBezTo>
                    <a:pt x="1838509" y="0"/>
                    <a:pt x="2368778" y="530269"/>
                    <a:pt x="2368778" y="1184389"/>
                  </a:cubicBezTo>
                  <a:cubicBezTo>
                    <a:pt x="2368778" y="1838509"/>
                    <a:pt x="1838509" y="2368778"/>
                    <a:pt x="1184389" y="2368778"/>
                  </a:cubicBezTo>
                  <a:cubicBezTo>
                    <a:pt x="530269" y="2368778"/>
                    <a:pt x="0" y="1838509"/>
                    <a:pt x="0" y="1184389"/>
                  </a:cubicBezTo>
                  <a:close/>
                </a:path>
              </a:pathLst>
            </a:cu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spcFirstLastPara="0" vert="horz" wrap="square" lIns="477200" tIns="369712" rIns="477200" bIns="369712" numCol="1" spcCol="1270" anchor="ctr" anchorCtr="0">
              <a:noAutofit/>
            </a:bodyPr>
            <a:lstStyle/>
            <a:p>
              <a:pPr algn="ctr" defTabSz="800020">
                <a:lnSpc>
                  <a:spcPct val="90000"/>
                </a:lnSpc>
                <a:spcBef>
                  <a:spcPct val="0"/>
                </a:spcBef>
                <a:spcAft>
                  <a:spcPct val="35000"/>
                </a:spcAft>
              </a:pPr>
              <a:r>
                <a:rPr lang="es-ES" b="1" dirty="0">
                  <a:solidFill>
                    <a:schemeClr val="bg1"/>
                  </a:solidFill>
                </a:rPr>
                <a:t>Gestión del </a:t>
              </a:r>
              <a:r>
                <a:rPr lang="es-ES" sz="1400" b="1" dirty="0">
                  <a:solidFill>
                    <a:schemeClr val="bg1"/>
                  </a:solidFill>
                </a:rPr>
                <a:t>conocimiento</a:t>
              </a:r>
              <a:endParaRPr lang="es-ES" b="1" dirty="0">
                <a:solidFill>
                  <a:schemeClr val="bg1"/>
                </a:solidFill>
              </a:endParaRPr>
            </a:p>
          </p:txBody>
        </p:sp>
      </p:grpSp>
      <p:sp>
        <p:nvSpPr>
          <p:cNvPr id="14" name="CuadroTexto 13">
            <a:extLst>
              <a:ext uri="{FF2B5EF4-FFF2-40B4-BE49-F238E27FC236}">
                <a16:creationId xmlns:a16="http://schemas.microsoft.com/office/drawing/2014/main" id="{2A0D5CD5-D176-C705-37F1-1B8B896AB307}"/>
              </a:ext>
            </a:extLst>
          </p:cNvPr>
          <p:cNvSpPr txBox="1"/>
          <p:nvPr/>
        </p:nvSpPr>
        <p:spPr>
          <a:xfrm>
            <a:off x="3844504" y="5419053"/>
            <a:ext cx="3497838" cy="371207"/>
          </a:xfrm>
          <a:prstGeom prst="rect">
            <a:avLst/>
          </a:prstGeom>
          <a:noFill/>
        </p:spPr>
        <p:txBody>
          <a:bodyPr wrap="square" lIns="0" tIns="0" rIns="0" bIns="0" rtlCol="0">
            <a:spAutoFit/>
          </a:bodyPr>
          <a:lstStyle/>
          <a:p>
            <a:pPr algn="ctr">
              <a:lnSpc>
                <a:spcPct val="150000"/>
              </a:lnSpc>
            </a:pPr>
            <a:r>
              <a:rPr lang="es-ES" dirty="0">
                <a:solidFill>
                  <a:schemeClr val="bg1"/>
                </a:solidFill>
                <a:latin typeface="Open Sans ExtraBold"/>
                <a:ea typeface="Open Sans ExtraBold"/>
                <a:cs typeface="Open Sans ExtraBold"/>
              </a:rPr>
              <a:t>RELEVO GENERACIONAL</a:t>
            </a:r>
          </a:p>
        </p:txBody>
      </p:sp>
      <p:sp>
        <p:nvSpPr>
          <p:cNvPr id="15" name="Justify Text Body">
            <a:extLst>
              <a:ext uri="{FF2B5EF4-FFF2-40B4-BE49-F238E27FC236}">
                <a16:creationId xmlns:a16="http://schemas.microsoft.com/office/drawing/2014/main" id="{A6C7CC10-D6A5-D259-0352-1D564DB20F36}"/>
              </a:ext>
            </a:extLst>
          </p:cNvPr>
          <p:cNvSpPr txBox="1"/>
          <p:nvPr/>
        </p:nvSpPr>
        <p:spPr>
          <a:xfrm>
            <a:off x="83385" y="1831989"/>
            <a:ext cx="3761119" cy="3662541"/>
          </a:xfrm>
          <a:prstGeom prst="rect">
            <a:avLst/>
          </a:prstGeom>
          <a:noFill/>
        </p:spPr>
        <p:txBody>
          <a:bodyPr wrap="square" lIns="0" tIns="0" rIns="0" bIns="0" rtlCol="0">
            <a:spAutoFit/>
          </a:bodyPr>
          <a:lstStyle/>
          <a:p>
            <a:pPr marL="182545" indent="-182545" algn="just">
              <a:spcBef>
                <a:spcPts val="1200"/>
              </a:spcBef>
              <a:buFont typeface="Arial" panose="020B0604020202020204" pitchFamily="34" charset="0"/>
              <a:buChar char="•"/>
            </a:pPr>
            <a:r>
              <a:rPr lang="es-ES" sz="1600" dirty="0">
                <a:solidFill>
                  <a:schemeClr val="bg1"/>
                </a:solidFill>
                <a:latin typeface="+mj-lt"/>
              </a:rPr>
              <a:t>Es entender que en la empresa conviven diferentes generaciones</a:t>
            </a:r>
          </a:p>
          <a:p>
            <a:pPr marL="182545" indent="-182545" algn="just">
              <a:spcBef>
                <a:spcPts val="1200"/>
              </a:spcBef>
              <a:buFont typeface="Arial" panose="020B0604020202020204" pitchFamily="34" charset="0"/>
              <a:buChar char="•"/>
            </a:pPr>
            <a:r>
              <a:rPr lang="es-ES" sz="1600" dirty="0">
                <a:solidFill>
                  <a:schemeClr val="bg1"/>
                </a:solidFill>
                <a:latin typeface="+mj-lt"/>
              </a:rPr>
              <a:t>Implica favorecer la empleabilidad de las personas de más edad, así como sus procesos de salida del mercado de trabajo</a:t>
            </a:r>
          </a:p>
          <a:p>
            <a:pPr marL="182545" indent="-182545" algn="just">
              <a:spcBef>
                <a:spcPts val="1200"/>
              </a:spcBef>
              <a:buFont typeface="Arial" panose="020B0604020202020204" pitchFamily="34" charset="0"/>
              <a:buChar char="•"/>
            </a:pPr>
            <a:r>
              <a:rPr lang="es-ES" sz="1600" dirty="0">
                <a:solidFill>
                  <a:schemeClr val="bg1"/>
                </a:solidFill>
                <a:latin typeface="+mj-lt"/>
              </a:rPr>
              <a:t>Tiene un vínculo directo con el </a:t>
            </a:r>
            <a:r>
              <a:rPr lang="es-ES" sz="1600" b="1" dirty="0">
                <a:solidFill>
                  <a:schemeClr val="bg1"/>
                </a:solidFill>
                <a:latin typeface="+mj-lt"/>
              </a:rPr>
              <a:t>mantenimiento y la  creación de empleo</a:t>
            </a:r>
          </a:p>
          <a:p>
            <a:pPr marL="182545" indent="-182545" algn="just">
              <a:spcBef>
                <a:spcPts val="1200"/>
              </a:spcBef>
              <a:buFont typeface="Arial" panose="020B0604020202020204" pitchFamily="34" charset="0"/>
              <a:buChar char="•"/>
            </a:pPr>
            <a:r>
              <a:rPr lang="es-ES" sz="1600" dirty="0">
                <a:solidFill>
                  <a:schemeClr val="bg1"/>
                </a:solidFill>
                <a:latin typeface="+mj-lt"/>
              </a:rPr>
              <a:t>En los sectores industriales, no se está abordando apenas la gestión de la edad (solo en términos de salud laboral). </a:t>
            </a:r>
          </a:p>
        </p:txBody>
      </p:sp>
      <p:sp>
        <p:nvSpPr>
          <p:cNvPr id="16" name="CuadroTexto 15">
            <a:extLst>
              <a:ext uri="{FF2B5EF4-FFF2-40B4-BE49-F238E27FC236}">
                <a16:creationId xmlns:a16="http://schemas.microsoft.com/office/drawing/2014/main" id="{069F7F9A-C589-541D-1442-678385C16268}"/>
              </a:ext>
            </a:extLst>
          </p:cNvPr>
          <p:cNvSpPr txBox="1"/>
          <p:nvPr/>
        </p:nvSpPr>
        <p:spPr>
          <a:xfrm>
            <a:off x="8154803" y="1656736"/>
            <a:ext cx="3761120" cy="4493538"/>
          </a:xfrm>
          <a:prstGeom prst="rect">
            <a:avLst/>
          </a:prstGeom>
          <a:noFill/>
        </p:spPr>
        <p:txBody>
          <a:bodyPr wrap="square">
            <a:spAutoFit/>
          </a:bodyPr>
          <a:lstStyle/>
          <a:p>
            <a:pPr marL="182545" indent="-182545" algn="just">
              <a:spcBef>
                <a:spcPts val="1200"/>
              </a:spcBef>
              <a:buFont typeface="Arial" panose="020B0604020202020204" pitchFamily="34" charset="0"/>
              <a:buChar char="•"/>
            </a:pPr>
            <a:r>
              <a:rPr lang="es-ES" sz="1600" dirty="0">
                <a:solidFill>
                  <a:schemeClr val="bg1"/>
                </a:solidFill>
                <a:latin typeface="+mj-lt"/>
              </a:rPr>
              <a:t>El conocimiento crítico para la empresa es el que le genera ventaja competitiva. Está siempre ligado a sus objetivos</a:t>
            </a:r>
          </a:p>
          <a:p>
            <a:pPr marL="182545" indent="-182545" algn="just">
              <a:spcBef>
                <a:spcPts val="1200"/>
              </a:spcBef>
              <a:buFont typeface="Arial" panose="020B0604020202020204" pitchFamily="34" charset="0"/>
              <a:buChar char="•"/>
            </a:pPr>
            <a:r>
              <a:rPr lang="es-ES" sz="1600" dirty="0">
                <a:solidFill>
                  <a:schemeClr val="bg1"/>
                </a:solidFill>
                <a:latin typeface="+mj-lt"/>
              </a:rPr>
              <a:t>El conocimiento no es gratis. </a:t>
            </a:r>
            <a:r>
              <a:rPr lang="es-ES" sz="1600" b="1" dirty="0">
                <a:solidFill>
                  <a:schemeClr val="bg1"/>
                </a:solidFill>
                <a:latin typeface="+mj-lt"/>
              </a:rPr>
              <a:t>Aprender tiene un coste, perderlo también</a:t>
            </a:r>
          </a:p>
          <a:p>
            <a:pPr marL="182545" indent="-182545" algn="just">
              <a:spcBef>
                <a:spcPts val="1200"/>
              </a:spcBef>
              <a:buFont typeface="Arial" panose="020B0604020202020204" pitchFamily="34" charset="0"/>
              <a:buChar char="•"/>
            </a:pPr>
            <a:r>
              <a:rPr lang="es-ES" sz="1600" dirty="0">
                <a:solidFill>
                  <a:schemeClr val="bg1"/>
                </a:solidFill>
                <a:latin typeface="+mj-lt"/>
              </a:rPr>
              <a:t>Gestionar el conocimiento (de las personas) implica necesariamente gestionar personas.</a:t>
            </a:r>
          </a:p>
          <a:p>
            <a:pPr marL="182545" indent="-182545" algn="just">
              <a:spcBef>
                <a:spcPts val="1200"/>
              </a:spcBef>
              <a:buFont typeface="Arial" panose="020B0604020202020204" pitchFamily="34" charset="0"/>
              <a:buChar char="•"/>
            </a:pPr>
            <a:r>
              <a:rPr lang="es-ES" sz="1600" dirty="0">
                <a:solidFill>
                  <a:schemeClr val="bg1"/>
                </a:solidFill>
                <a:latin typeface="+mj-lt"/>
              </a:rPr>
              <a:t>No solo clave para las empresas que compiten en base a conocimiento. Permite </a:t>
            </a:r>
            <a:r>
              <a:rPr lang="es-ES" sz="1600" b="1" dirty="0">
                <a:solidFill>
                  <a:schemeClr val="bg1"/>
                </a:solidFill>
                <a:latin typeface="+mj-lt"/>
              </a:rPr>
              <a:t>ganar eficiencia a las organizaciones </a:t>
            </a:r>
            <a:r>
              <a:rPr lang="es-ES" sz="1600" dirty="0">
                <a:solidFill>
                  <a:schemeClr val="bg1"/>
                </a:solidFill>
                <a:latin typeface="+mj-lt"/>
              </a:rPr>
              <a:t>que desarrollan tareas repetitivas o en paralelo (</a:t>
            </a:r>
            <a:r>
              <a:rPr lang="es-ES" sz="1600" dirty="0" err="1">
                <a:solidFill>
                  <a:schemeClr val="bg1"/>
                </a:solidFill>
                <a:latin typeface="+mj-lt"/>
              </a:rPr>
              <a:t>multilocalizadas</a:t>
            </a:r>
            <a:r>
              <a:rPr lang="es-ES" sz="1600" dirty="0">
                <a:solidFill>
                  <a:schemeClr val="bg1"/>
                </a:solidFill>
                <a:latin typeface="+mj-lt"/>
              </a:rPr>
              <a:t>)</a:t>
            </a:r>
          </a:p>
        </p:txBody>
      </p:sp>
    </p:spTree>
    <p:extLst>
      <p:ext uri="{BB962C8B-B14F-4D97-AF65-F5344CB8AC3E}">
        <p14:creationId xmlns:p14="http://schemas.microsoft.com/office/powerpoint/2010/main" val="402094091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eiling - 1663" descr="Ceiling - 1663">
            <a:hlinkClick r:id="" action="ppaction://media"/>
            <a:extLst>
              <a:ext uri="{FF2B5EF4-FFF2-40B4-BE49-F238E27FC236}">
                <a16:creationId xmlns:a16="http://schemas.microsoft.com/office/drawing/2014/main" id="{F0278437-1442-B04D-BF21-0A710B9FB9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156"/>
            <a:ext cx="12191999" cy="6871788"/>
          </a:xfrm>
          <a:prstGeom prst="rect">
            <a:avLst/>
          </a:prstGeom>
        </p:spPr>
      </p:pic>
      <p:sp>
        <p:nvSpPr>
          <p:cNvPr id="9" name="Rectangle 1">
            <a:extLst>
              <a:ext uri="{FF2B5EF4-FFF2-40B4-BE49-F238E27FC236}">
                <a16:creationId xmlns:a16="http://schemas.microsoft.com/office/drawing/2014/main" id="{DD4A16BA-D0E9-C34B-A518-54A02EE1C275}"/>
              </a:ext>
            </a:extLst>
          </p:cNvPr>
          <p:cNvSpPr/>
          <p:nvPr/>
        </p:nvSpPr>
        <p:spPr>
          <a:xfrm>
            <a:off x="-1" y="-27532"/>
            <a:ext cx="12192000" cy="6873376"/>
          </a:xfrm>
          <a:prstGeom prst="rect">
            <a:avLst/>
          </a:prstGeom>
          <a:gradFill flip="none" rotWithShape="0">
            <a:gsLst>
              <a:gs pos="0">
                <a:srgbClr val="BA0A7E"/>
              </a:gs>
              <a:gs pos="100000">
                <a:srgbClr val="2D1E42">
                  <a:alpha val="63000"/>
                </a:srgb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900" dirty="0">
              <a:latin typeface="Source Sans Pro Light" charset="0"/>
            </a:endParaRPr>
          </a:p>
        </p:txBody>
      </p:sp>
      <p:pic>
        <p:nvPicPr>
          <p:cNvPr id="8" name="Imagen 7" descr="Forma&#10;&#10;Descripción generada automáticamente con confianza media">
            <a:extLst>
              <a:ext uri="{FF2B5EF4-FFF2-40B4-BE49-F238E27FC236}">
                <a16:creationId xmlns:a16="http://schemas.microsoft.com/office/drawing/2014/main" id="{FEBD6337-0B54-76C2-325D-82E0549D2CAA}"/>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379287" y="6000582"/>
            <a:ext cx="1666222" cy="723077"/>
          </a:xfrm>
          <a:prstGeom prst="rect">
            <a:avLst/>
          </a:prstGeom>
        </p:spPr>
      </p:pic>
      <p:pic>
        <p:nvPicPr>
          <p:cNvPr id="11" name="Imagen 10" descr="Logotipo&#10;&#10;Descripción generada automáticamente">
            <a:extLst>
              <a:ext uri="{FF2B5EF4-FFF2-40B4-BE49-F238E27FC236}">
                <a16:creationId xmlns:a16="http://schemas.microsoft.com/office/drawing/2014/main" id="{A17DA6A8-250E-5DE5-886D-018E99813016}"/>
              </a:ext>
            </a:extLst>
          </p:cNvPr>
          <p:cNvPicPr>
            <a:picLocks noChangeAspect="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sharpenSoften amount="48000"/>
                    </a14:imgEffect>
                  </a14:imgLayer>
                </a14:imgProps>
              </a:ext>
              <a:ext uri="{28A0092B-C50C-407E-A947-70E740481C1C}">
                <a14:useLocalDpi xmlns:a14="http://schemas.microsoft.com/office/drawing/2010/main" val="0"/>
              </a:ext>
            </a:extLst>
          </a:blip>
          <a:stretch>
            <a:fillRect/>
          </a:stretch>
        </p:blipFill>
        <p:spPr>
          <a:xfrm>
            <a:off x="463601" y="6141049"/>
            <a:ext cx="1477888" cy="645344"/>
          </a:xfrm>
          <a:prstGeom prst="rect">
            <a:avLst/>
          </a:prstGeom>
        </p:spPr>
      </p:pic>
      <p:sp>
        <p:nvSpPr>
          <p:cNvPr id="5" name="object 2">
            <a:extLst>
              <a:ext uri="{FF2B5EF4-FFF2-40B4-BE49-F238E27FC236}">
                <a16:creationId xmlns:a16="http://schemas.microsoft.com/office/drawing/2014/main" id="{873FA56A-1373-5057-143C-B4951686F3A1}"/>
              </a:ext>
            </a:extLst>
          </p:cNvPr>
          <p:cNvSpPr txBox="1"/>
          <p:nvPr/>
        </p:nvSpPr>
        <p:spPr>
          <a:xfrm>
            <a:off x="244499" y="71607"/>
            <a:ext cx="11702999" cy="1379219"/>
          </a:xfrm>
          <a:prstGeom prst="rect">
            <a:avLst/>
          </a:prstGeom>
        </p:spPr>
        <p:txBody>
          <a:bodyPr vert="horz" wrap="square" lIns="0" tIns="24760" rIns="0" bIns="0" rtlCol="0">
            <a:spAutoFit/>
          </a:bodyPr>
          <a:lstStyle/>
          <a:p>
            <a:pPr algn="ctr">
              <a:spcBef>
                <a:spcPct val="0"/>
              </a:spcBef>
            </a:pPr>
            <a:r>
              <a:rPr sz="4400" b="1" dirty="0">
                <a:solidFill>
                  <a:schemeClr val="bg1"/>
                </a:solidFill>
                <a:latin typeface="+mj-lt"/>
                <a:ea typeface="Open Sans ExtraBold"/>
                <a:cs typeface="Open Sans ExtraBold"/>
              </a:rPr>
              <a:t>Ventajas de gestionar el relevo generacional en  la empresa</a:t>
            </a:r>
          </a:p>
        </p:txBody>
      </p:sp>
      <p:graphicFrame>
        <p:nvGraphicFramePr>
          <p:cNvPr id="10" name="Diagrama 9">
            <a:extLst>
              <a:ext uri="{FF2B5EF4-FFF2-40B4-BE49-F238E27FC236}">
                <a16:creationId xmlns:a16="http://schemas.microsoft.com/office/drawing/2014/main" id="{4EBAB014-56EC-A502-5A3C-200F75B8D03F}"/>
              </a:ext>
            </a:extLst>
          </p:cNvPr>
          <p:cNvGraphicFramePr/>
          <p:nvPr>
            <p:extLst>
              <p:ext uri="{D42A27DB-BD31-4B8C-83A1-F6EECF244321}">
                <p14:modId xmlns:p14="http://schemas.microsoft.com/office/powerpoint/2010/main" val="2845730997"/>
              </p:ext>
            </p:extLst>
          </p:nvPr>
        </p:nvGraphicFramePr>
        <p:xfrm>
          <a:off x="288614" y="1673292"/>
          <a:ext cx="9802059" cy="461034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object 19">
            <a:extLst>
              <a:ext uri="{FF2B5EF4-FFF2-40B4-BE49-F238E27FC236}">
                <a16:creationId xmlns:a16="http://schemas.microsoft.com/office/drawing/2014/main" id="{65B6845A-FA2E-9E7A-0C8A-EC380E5BD8BF}"/>
              </a:ext>
            </a:extLst>
          </p:cNvPr>
          <p:cNvSpPr txBox="1">
            <a:spLocks/>
          </p:cNvSpPr>
          <p:nvPr/>
        </p:nvSpPr>
        <p:spPr>
          <a:xfrm>
            <a:off x="9367998" y="3852693"/>
            <a:ext cx="2396804" cy="1119624"/>
          </a:xfrm>
          <a:prstGeom prst="rect">
            <a:avLst/>
          </a:prstGeom>
        </p:spPr>
        <p:txBody>
          <a:bodyPr vert="horz" wrap="square" lIns="0" tIns="11516" rIns="0" bIns="0" rtlCol="0" anchor="ctr">
            <a:spAutoFit/>
          </a:bodyPr>
          <a:lstStyle>
            <a:lvl1pPr algn="l" defTabSz="913974" rtl="0" eaLnBrk="1" latinLnBrk="0" hangingPunct="1">
              <a:lnSpc>
                <a:spcPct val="90000"/>
              </a:lnSpc>
              <a:spcBef>
                <a:spcPct val="0"/>
              </a:spcBef>
              <a:buNone/>
              <a:defRPr sz="4401" kern="1200">
                <a:solidFill>
                  <a:schemeClr val="tx1"/>
                </a:solidFill>
                <a:latin typeface="+mj-lt"/>
                <a:ea typeface="+mj-ea"/>
                <a:cs typeface="+mj-cs"/>
              </a:defRPr>
            </a:lvl1pPr>
          </a:lstStyle>
          <a:p>
            <a:pPr marL="11516" marR="4607" indent="4031" algn="ctr">
              <a:lnSpc>
                <a:spcPct val="100000"/>
              </a:lnSpc>
              <a:spcBef>
                <a:spcPts val="91"/>
              </a:spcBef>
            </a:pPr>
            <a:r>
              <a:rPr lang="es-ES" sz="3600" b="1" spc="-295" dirty="0">
                <a:solidFill>
                  <a:srgbClr val="FFC000"/>
                </a:solidFill>
                <a:effectLst>
                  <a:outerShdw blurRad="38100" dist="38100" dir="2700000" algn="tl">
                    <a:srgbClr val="000000">
                      <a:alpha val="43137"/>
                    </a:srgbClr>
                  </a:outerShdw>
                </a:effectLst>
              </a:rPr>
              <a:t>V</a:t>
            </a:r>
            <a:r>
              <a:rPr lang="es-ES" sz="3600" b="1" spc="-268" dirty="0">
                <a:solidFill>
                  <a:srgbClr val="FFC000"/>
                </a:solidFill>
                <a:effectLst>
                  <a:outerShdw blurRad="38100" dist="38100" dir="2700000" algn="tl">
                    <a:srgbClr val="000000">
                      <a:alpha val="43137"/>
                    </a:srgbClr>
                  </a:outerShdw>
                </a:effectLst>
              </a:rPr>
              <a:t>A</a:t>
            </a:r>
            <a:r>
              <a:rPr lang="es-ES" sz="3600" b="1" spc="-263" dirty="0">
                <a:solidFill>
                  <a:srgbClr val="FFC000"/>
                </a:solidFill>
                <a:effectLst>
                  <a:outerShdw blurRad="38100" dist="38100" dir="2700000" algn="tl">
                    <a:srgbClr val="000000">
                      <a:alpha val="43137"/>
                    </a:srgbClr>
                  </a:outerShdw>
                </a:effectLst>
              </a:rPr>
              <a:t>L</a:t>
            </a:r>
            <a:r>
              <a:rPr lang="es-ES" sz="3600" b="1" spc="-249" dirty="0">
                <a:solidFill>
                  <a:srgbClr val="FFC000"/>
                </a:solidFill>
                <a:effectLst>
                  <a:outerShdw blurRad="38100" dist="38100" dir="2700000" algn="tl">
                    <a:srgbClr val="000000">
                      <a:alpha val="43137"/>
                    </a:srgbClr>
                  </a:outerShdw>
                </a:effectLst>
              </a:rPr>
              <a:t>O</a:t>
            </a:r>
            <a:r>
              <a:rPr lang="es-ES" sz="3600" b="1" spc="-326" dirty="0">
                <a:solidFill>
                  <a:srgbClr val="FFC000"/>
                </a:solidFill>
                <a:effectLst>
                  <a:outerShdw blurRad="38100" dist="38100" dir="2700000" algn="tl">
                    <a:srgbClr val="000000">
                      <a:alpha val="43137"/>
                    </a:srgbClr>
                  </a:outerShdw>
                </a:effectLst>
              </a:rPr>
              <a:t>R</a:t>
            </a:r>
            <a:r>
              <a:rPr lang="es-ES" sz="3600" b="1" spc="-95" dirty="0">
                <a:solidFill>
                  <a:srgbClr val="FFC000"/>
                </a:solidFill>
                <a:effectLst>
                  <a:outerShdw blurRad="38100" dist="38100" dir="2700000" algn="tl">
                    <a:srgbClr val="000000">
                      <a:alpha val="43137"/>
                    </a:srgbClr>
                  </a:outerShdw>
                </a:effectLst>
              </a:rPr>
              <a:t> </a:t>
            </a:r>
            <a:r>
              <a:rPr lang="es-ES" sz="3600" b="1" spc="-295" dirty="0">
                <a:solidFill>
                  <a:srgbClr val="FFC000"/>
                </a:solidFill>
                <a:effectLst>
                  <a:outerShdw blurRad="38100" dist="38100" dir="2700000" algn="tl">
                    <a:srgbClr val="000000">
                      <a:alpha val="43137"/>
                    </a:srgbClr>
                  </a:outerShdw>
                </a:effectLst>
              </a:rPr>
              <a:t>P</a:t>
            </a:r>
            <a:r>
              <a:rPr lang="es-ES" sz="3600" b="1" spc="-249" dirty="0">
                <a:solidFill>
                  <a:srgbClr val="FFC000"/>
                </a:solidFill>
                <a:effectLst>
                  <a:outerShdw blurRad="38100" dist="38100" dir="2700000" algn="tl">
                    <a:srgbClr val="000000">
                      <a:alpha val="43137"/>
                    </a:srgbClr>
                  </a:outerShdw>
                </a:effectLst>
              </a:rPr>
              <a:t>A</a:t>
            </a:r>
            <a:r>
              <a:rPr lang="es-ES" sz="3600" b="1" spc="-322" dirty="0">
                <a:solidFill>
                  <a:srgbClr val="FFC000"/>
                </a:solidFill>
                <a:effectLst>
                  <a:outerShdw blurRad="38100" dist="38100" dir="2700000" algn="tl">
                    <a:srgbClr val="000000">
                      <a:alpha val="43137"/>
                    </a:srgbClr>
                  </a:outerShdw>
                </a:effectLst>
              </a:rPr>
              <a:t>R</a:t>
            </a:r>
            <a:r>
              <a:rPr lang="es-ES" sz="3600" b="1" spc="-145" dirty="0">
                <a:solidFill>
                  <a:srgbClr val="FFC000"/>
                </a:solidFill>
                <a:effectLst>
                  <a:outerShdw blurRad="38100" dist="38100" dir="2700000" algn="tl">
                    <a:srgbClr val="000000">
                      <a:alpha val="43137"/>
                    </a:srgbClr>
                  </a:outerShdw>
                </a:effectLst>
              </a:rPr>
              <a:t>A  </a:t>
            </a:r>
            <a:r>
              <a:rPr lang="es-ES" sz="3600" b="1" spc="-263" dirty="0">
                <a:solidFill>
                  <a:srgbClr val="FFC000"/>
                </a:solidFill>
                <a:effectLst>
                  <a:outerShdw blurRad="38100" dist="38100" dir="2700000" algn="tl">
                    <a:srgbClr val="000000">
                      <a:alpha val="43137"/>
                    </a:srgbClr>
                  </a:outerShdw>
                </a:effectLst>
              </a:rPr>
              <a:t>LA</a:t>
            </a:r>
            <a:r>
              <a:rPr lang="es-ES" sz="3600" b="1" spc="-91" dirty="0">
                <a:solidFill>
                  <a:srgbClr val="FFC000"/>
                </a:solidFill>
                <a:effectLst>
                  <a:outerShdw blurRad="38100" dist="38100" dir="2700000" algn="tl">
                    <a:srgbClr val="000000">
                      <a:alpha val="43137"/>
                    </a:srgbClr>
                  </a:outerShdw>
                </a:effectLst>
              </a:rPr>
              <a:t> </a:t>
            </a:r>
            <a:r>
              <a:rPr lang="es-ES" sz="3600" b="1" spc="-218" dirty="0">
                <a:solidFill>
                  <a:srgbClr val="FFC000"/>
                </a:solidFill>
                <a:effectLst>
                  <a:outerShdw blurRad="38100" dist="38100" dir="2700000" algn="tl">
                    <a:srgbClr val="000000">
                      <a:alpha val="43137"/>
                    </a:srgbClr>
                  </a:outerShdw>
                </a:effectLst>
              </a:rPr>
              <a:t>E</a:t>
            </a:r>
            <a:r>
              <a:rPr lang="es-ES" sz="3600" b="1" spc="-317" dirty="0">
                <a:solidFill>
                  <a:srgbClr val="FFC000"/>
                </a:solidFill>
                <a:effectLst>
                  <a:outerShdw blurRad="38100" dist="38100" dir="2700000" algn="tl">
                    <a:srgbClr val="000000">
                      <a:alpha val="43137"/>
                    </a:srgbClr>
                  </a:outerShdw>
                </a:effectLst>
              </a:rPr>
              <a:t>M</a:t>
            </a:r>
            <a:r>
              <a:rPr lang="es-ES" sz="3600" b="1" spc="-272" dirty="0">
                <a:solidFill>
                  <a:srgbClr val="FFC000"/>
                </a:solidFill>
                <a:effectLst>
                  <a:outerShdw blurRad="38100" dist="38100" dir="2700000" algn="tl">
                    <a:srgbClr val="000000">
                      <a:alpha val="43137"/>
                    </a:srgbClr>
                  </a:outerShdw>
                </a:effectLst>
              </a:rPr>
              <a:t>P</a:t>
            </a:r>
            <a:r>
              <a:rPr lang="es-ES" sz="3600" b="1" spc="-340" dirty="0">
                <a:solidFill>
                  <a:srgbClr val="FFC000"/>
                </a:solidFill>
                <a:effectLst>
                  <a:outerShdw blurRad="38100" dist="38100" dir="2700000" algn="tl">
                    <a:srgbClr val="000000">
                      <a:alpha val="43137"/>
                    </a:srgbClr>
                  </a:outerShdw>
                </a:effectLst>
              </a:rPr>
              <a:t>R</a:t>
            </a:r>
            <a:r>
              <a:rPr lang="es-ES" sz="3600" b="1" spc="-218" dirty="0">
                <a:solidFill>
                  <a:srgbClr val="FFC000"/>
                </a:solidFill>
                <a:effectLst>
                  <a:outerShdw blurRad="38100" dist="38100" dir="2700000" algn="tl">
                    <a:srgbClr val="000000">
                      <a:alpha val="43137"/>
                    </a:srgbClr>
                  </a:outerShdw>
                </a:effectLst>
              </a:rPr>
              <a:t>E</a:t>
            </a:r>
            <a:r>
              <a:rPr lang="es-ES" sz="3600" b="1" spc="-272" dirty="0">
                <a:solidFill>
                  <a:srgbClr val="FFC000"/>
                </a:solidFill>
                <a:effectLst>
                  <a:outerShdw blurRad="38100" dist="38100" dir="2700000" algn="tl">
                    <a:srgbClr val="000000">
                      <a:alpha val="43137"/>
                    </a:srgbClr>
                  </a:outerShdw>
                </a:effectLst>
              </a:rPr>
              <a:t>S</a:t>
            </a:r>
            <a:r>
              <a:rPr lang="es-ES" sz="3600" b="1" spc="-263" dirty="0">
                <a:solidFill>
                  <a:srgbClr val="FFC000"/>
                </a:solidFill>
                <a:effectLst>
                  <a:outerShdw blurRad="38100" dist="38100" dir="2700000" algn="tl">
                    <a:srgbClr val="000000">
                      <a:alpha val="43137"/>
                    </a:srgbClr>
                  </a:outerShdw>
                </a:effectLst>
              </a:rPr>
              <a:t>A</a:t>
            </a:r>
            <a:endParaRPr lang="es-ES" sz="3600"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3564334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eiling - 1663" descr="Ceiling - 1663">
            <a:hlinkClick r:id="" action="ppaction://media"/>
            <a:extLst>
              <a:ext uri="{FF2B5EF4-FFF2-40B4-BE49-F238E27FC236}">
                <a16:creationId xmlns:a16="http://schemas.microsoft.com/office/drawing/2014/main" id="{F0278437-1442-B04D-BF21-0A710B9FB9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2156"/>
            <a:ext cx="12192001" cy="6871788"/>
          </a:xfrm>
          <a:prstGeom prst="rect">
            <a:avLst/>
          </a:prstGeom>
        </p:spPr>
      </p:pic>
      <p:sp>
        <p:nvSpPr>
          <p:cNvPr id="9" name="Rectangle 1">
            <a:extLst>
              <a:ext uri="{FF2B5EF4-FFF2-40B4-BE49-F238E27FC236}">
                <a16:creationId xmlns:a16="http://schemas.microsoft.com/office/drawing/2014/main" id="{DD4A16BA-D0E9-C34B-A518-54A02EE1C275}"/>
              </a:ext>
            </a:extLst>
          </p:cNvPr>
          <p:cNvSpPr/>
          <p:nvPr/>
        </p:nvSpPr>
        <p:spPr>
          <a:xfrm>
            <a:off x="0" y="12700"/>
            <a:ext cx="12192000" cy="6873376"/>
          </a:xfrm>
          <a:prstGeom prst="rect">
            <a:avLst/>
          </a:prstGeom>
          <a:gradFill flip="none" rotWithShape="0">
            <a:gsLst>
              <a:gs pos="0">
                <a:srgbClr val="BA0A7E"/>
              </a:gs>
              <a:gs pos="100000">
                <a:srgbClr val="2D1E42">
                  <a:alpha val="63000"/>
                </a:srgb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900" dirty="0">
              <a:latin typeface="Source Sans Pro Light" charset="0"/>
            </a:endParaRPr>
          </a:p>
        </p:txBody>
      </p:sp>
      <p:pic>
        <p:nvPicPr>
          <p:cNvPr id="8" name="Imagen 7" descr="Forma&#10;&#10;Descripción generada automáticamente con confianza media">
            <a:extLst>
              <a:ext uri="{FF2B5EF4-FFF2-40B4-BE49-F238E27FC236}">
                <a16:creationId xmlns:a16="http://schemas.microsoft.com/office/drawing/2014/main" id="{FEBD6337-0B54-76C2-325D-82E0549D2CAA}"/>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349920" y="5997238"/>
            <a:ext cx="1666222" cy="723077"/>
          </a:xfrm>
          <a:prstGeom prst="rect">
            <a:avLst/>
          </a:prstGeom>
        </p:spPr>
      </p:pic>
      <p:pic>
        <p:nvPicPr>
          <p:cNvPr id="11" name="Imagen 10" descr="Logotipo&#10;&#10;Descripción generada automáticamente">
            <a:extLst>
              <a:ext uri="{FF2B5EF4-FFF2-40B4-BE49-F238E27FC236}">
                <a16:creationId xmlns:a16="http://schemas.microsoft.com/office/drawing/2014/main" id="{A17DA6A8-250E-5DE5-886D-018E99813016}"/>
              </a:ext>
            </a:extLst>
          </p:cNvPr>
          <p:cNvPicPr>
            <a:picLocks noChangeAspect="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sharpenSoften amount="48000"/>
                    </a14:imgEffect>
                  </a14:imgLayer>
                </a14:imgProps>
              </a:ext>
              <a:ext uri="{28A0092B-C50C-407E-A947-70E740481C1C}">
                <a14:useLocalDpi xmlns:a14="http://schemas.microsoft.com/office/drawing/2010/main" val="0"/>
              </a:ext>
            </a:extLst>
          </a:blip>
          <a:stretch>
            <a:fillRect/>
          </a:stretch>
        </p:blipFill>
        <p:spPr>
          <a:xfrm>
            <a:off x="506389" y="6036105"/>
            <a:ext cx="1477888" cy="645344"/>
          </a:xfrm>
          <a:prstGeom prst="rect">
            <a:avLst/>
          </a:prstGeom>
        </p:spPr>
      </p:pic>
      <p:sp>
        <p:nvSpPr>
          <p:cNvPr id="2" name="Título 1">
            <a:extLst>
              <a:ext uri="{FF2B5EF4-FFF2-40B4-BE49-F238E27FC236}">
                <a16:creationId xmlns:a16="http://schemas.microsoft.com/office/drawing/2014/main" id="{E5D8B0CF-DF5A-9DDE-B1F3-7D7424714522}"/>
              </a:ext>
            </a:extLst>
          </p:cNvPr>
          <p:cNvSpPr txBox="1">
            <a:spLocks/>
          </p:cNvSpPr>
          <p:nvPr/>
        </p:nvSpPr>
        <p:spPr>
          <a:xfrm>
            <a:off x="506389" y="76908"/>
            <a:ext cx="11889142" cy="1454051"/>
          </a:xfrm>
        </p:spPr>
        <p:txBody>
          <a:bodyPr vert="horz" lIns="91440" tIns="45720" rIns="91440" bIns="45720" rtlCol="0" anchor="ctr">
            <a:noAutofit/>
          </a:bodyPr>
          <a:lstStyle>
            <a:lvl1pPr algn="l" defTabSz="913974" rtl="0" eaLnBrk="1" latinLnBrk="0" hangingPunct="1">
              <a:lnSpc>
                <a:spcPct val="90000"/>
              </a:lnSpc>
              <a:spcBef>
                <a:spcPct val="0"/>
              </a:spcBef>
              <a:buNone/>
              <a:defRPr sz="4401" kern="1200">
                <a:solidFill>
                  <a:schemeClr val="tx1"/>
                </a:solidFill>
                <a:latin typeface="+mj-lt"/>
                <a:ea typeface="+mj-ea"/>
                <a:cs typeface="+mj-cs"/>
              </a:defRPr>
            </a:lvl1pPr>
          </a:lstStyle>
          <a:p>
            <a:pPr>
              <a:lnSpc>
                <a:spcPct val="100000"/>
              </a:lnSpc>
            </a:pPr>
            <a:r>
              <a:rPr lang="es-ES" sz="3200" b="1" dirty="0">
                <a:solidFill>
                  <a:schemeClr val="bg1"/>
                </a:solidFill>
              </a:rPr>
              <a:t>Un servicio experto y personalizado para que el relevo generacional se materialice en la empresa</a:t>
            </a:r>
          </a:p>
        </p:txBody>
      </p:sp>
      <p:sp>
        <p:nvSpPr>
          <p:cNvPr id="3" name="CuadroTexto 2">
            <a:extLst>
              <a:ext uri="{FF2B5EF4-FFF2-40B4-BE49-F238E27FC236}">
                <a16:creationId xmlns:a16="http://schemas.microsoft.com/office/drawing/2014/main" id="{5C1E8295-3ACC-6162-4270-0C0FB13E05B0}"/>
              </a:ext>
            </a:extLst>
          </p:cNvPr>
          <p:cNvSpPr txBox="1"/>
          <p:nvPr/>
        </p:nvSpPr>
        <p:spPr>
          <a:xfrm>
            <a:off x="4413060" y="1771312"/>
            <a:ext cx="7410640" cy="3353476"/>
          </a:xfrm>
          <a:prstGeom prst="rect">
            <a:avLst/>
          </a:prstGeom>
        </p:spPr>
        <p:txBody>
          <a:bodyPr vert="horz" lIns="91440" tIns="45720" rIns="91440" bIns="45720" rtlCol="0" anchor="t">
            <a:noAutofit/>
          </a:bodyPr>
          <a:lstStyle/>
          <a:p>
            <a:pPr>
              <a:lnSpc>
                <a:spcPct val="90000"/>
              </a:lnSpc>
              <a:spcBef>
                <a:spcPts val="1200"/>
              </a:spcBef>
            </a:pPr>
            <a:r>
              <a:rPr lang="es-ES" b="1" dirty="0">
                <a:solidFill>
                  <a:srgbClr val="FFC000"/>
                </a:solidFill>
                <a:latin typeface="+mj-lt"/>
              </a:rPr>
              <a:t>UN SERVICIO PARA LA EMPRESA</a:t>
            </a:r>
          </a:p>
          <a:p>
            <a:pPr marL="182545" indent="-228600">
              <a:lnSpc>
                <a:spcPct val="90000"/>
              </a:lnSpc>
              <a:spcBef>
                <a:spcPts val="1200"/>
              </a:spcBef>
              <a:buFont typeface="Arial" panose="020B0604020202020204" pitchFamily="34" charset="0"/>
              <a:buChar char="•"/>
            </a:pPr>
            <a:r>
              <a:rPr lang="es-ES" b="1" dirty="0">
                <a:solidFill>
                  <a:schemeClr val="bg1"/>
                </a:solidFill>
                <a:latin typeface="+mj-lt"/>
              </a:rPr>
              <a:t>Acompañamiento de calidad y personalizado</a:t>
            </a:r>
            <a:r>
              <a:rPr lang="es-ES" dirty="0">
                <a:solidFill>
                  <a:schemeClr val="bg1"/>
                </a:solidFill>
                <a:latin typeface="+mj-lt"/>
              </a:rPr>
              <a:t>: 50 horas de acompañamiento por empresa</a:t>
            </a:r>
          </a:p>
          <a:p>
            <a:pPr marL="182545" indent="-228600">
              <a:lnSpc>
                <a:spcPct val="90000"/>
              </a:lnSpc>
              <a:spcBef>
                <a:spcPts val="1200"/>
              </a:spcBef>
              <a:spcAft>
                <a:spcPts val="800"/>
              </a:spcAft>
              <a:buFont typeface="Arial" panose="020B0604020202020204" pitchFamily="34" charset="0"/>
              <a:buChar char="•"/>
            </a:pPr>
            <a:r>
              <a:rPr lang="es-ES" b="1" dirty="0">
                <a:solidFill>
                  <a:schemeClr val="bg1"/>
                </a:solidFill>
                <a:latin typeface="+mj-lt"/>
              </a:rPr>
              <a:t>Proceso acotado y planificado</a:t>
            </a:r>
            <a:r>
              <a:rPr lang="es-ES" dirty="0">
                <a:solidFill>
                  <a:schemeClr val="bg1"/>
                </a:solidFill>
                <a:latin typeface="+mj-lt"/>
              </a:rPr>
              <a:t>: tres fases de trabajo</a:t>
            </a:r>
          </a:p>
          <a:p>
            <a:pPr marL="182545" indent="-228600">
              <a:lnSpc>
                <a:spcPct val="90000"/>
              </a:lnSpc>
              <a:spcBef>
                <a:spcPts val="1200"/>
              </a:spcBef>
              <a:spcAft>
                <a:spcPts val="800"/>
              </a:spcAft>
              <a:buFont typeface="Arial" panose="020B0604020202020204" pitchFamily="34" charset="0"/>
              <a:buChar char="•"/>
            </a:pPr>
            <a:r>
              <a:rPr lang="es-ES" b="1" dirty="0">
                <a:solidFill>
                  <a:schemeClr val="bg1"/>
                </a:solidFill>
                <a:latin typeface="+mj-lt"/>
              </a:rPr>
              <a:t>Conectado con los programas e instrumentos disponibles en Lanbide </a:t>
            </a:r>
            <a:r>
              <a:rPr lang="es-ES" dirty="0">
                <a:solidFill>
                  <a:schemeClr val="bg1"/>
                </a:solidFill>
                <a:latin typeface="+mj-lt"/>
              </a:rPr>
              <a:t>de incorporación laboral (</a:t>
            </a:r>
            <a:r>
              <a:rPr lang="es-ES" dirty="0" err="1">
                <a:solidFill>
                  <a:schemeClr val="bg1"/>
                </a:solidFill>
                <a:latin typeface="+mj-lt"/>
              </a:rPr>
              <a:t>Lehen</a:t>
            </a:r>
            <a:r>
              <a:rPr lang="es-ES" dirty="0">
                <a:solidFill>
                  <a:schemeClr val="bg1"/>
                </a:solidFill>
                <a:latin typeface="+mj-lt"/>
              </a:rPr>
              <a:t> </a:t>
            </a:r>
            <a:r>
              <a:rPr lang="es-ES" dirty="0" err="1">
                <a:solidFill>
                  <a:schemeClr val="bg1"/>
                </a:solidFill>
                <a:latin typeface="+mj-lt"/>
              </a:rPr>
              <a:t>Aukera</a:t>
            </a:r>
            <a:r>
              <a:rPr lang="es-ES" dirty="0">
                <a:solidFill>
                  <a:schemeClr val="bg1"/>
                </a:solidFill>
                <a:latin typeface="+mj-lt"/>
              </a:rPr>
              <a:t> y contrato relevo ) y de formación para el Empleo</a:t>
            </a:r>
          </a:p>
          <a:p>
            <a:pPr>
              <a:lnSpc>
                <a:spcPct val="90000"/>
              </a:lnSpc>
              <a:spcBef>
                <a:spcPts val="1200"/>
              </a:spcBef>
              <a:spcAft>
                <a:spcPts val="800"/>
              </a:spcAft>
            </a:pPr>
            <a:r>
              <a:rPr lang="es-ES" dirty="0">
                <a:solidFill>
                  <a:schemeClr val="bg1"/>
                </a:solidFill>
                <a:latin typeface="+mj-lt"/>
              </a:rPr>
              <a:t> </a:t>
            </a:r>
          </a:p>
          <a:p>
            <a:pPr>
              <a:lnSpc>
                <a:spcPct val="90000"/>
              </a:lnSpc>
              <a:spcBef>
                <a:spcPts val="1200"/>
              </a:spcBef>
              <a:spcAft>
                <a:spcPts val="800"/>
              </a:spcAft>
            </a:pPr>
            <a:r>
              <a:rPr lang="es-ES" b="1" dirty="0">
                <a:solidFill>
                  <a:srgbClr val="FFC000"/>
                </a:solidFill>
                <a:latin typeface="+mj-lt"/>
              </a:rPr>
              <a:t>UN SERVICIO ORIENTADO A RESULTADOS</a:t>
            </a:r>
          </a:p>
          <a:p>
            <a:pPr marL="182545" indent="-228600">
              <a:lnSpc>
                <a:spcPct val="90000"/>
              </a:lnSpc>
              <a:spcBef>
                <a:spcPts val="1200"/>
              </a:spcBef>
              <a:buFont typeface="Arial" panose="020B0604020202020204" pitchFamily="34" charset="0"/>
              <a:buChar char="•"/>
            </a:pPr>
            <a:r>
              <a:rPr lang="es-ES" dirty="0">
                <a:solidFill>
                  <a:schemeClr val="bg1"/>
                </a:solidFill>
                <a:latin typeface="+mj-lt"/>
              </a:rPr>
              <a:t>Busca la </a:t>
            </a:r>
            <a:r>
              <a:rPr lang="es-ES" b="1" dirty="0">
                <a:solidFill>
                  <a:schemeClr val="bg1"/>
                </a:solidFill>
                <a:latin typeface="+mj-lt"/>
              </a:rPr>
              <a:t>implantación efectiva</a:t>
            </a:r>
            <a:r>
              <a:rPr lang="es-ES" dirty="0">
                <a:solidFill>
                  <a:schemeClr val="bg1"/>
                </a:solidFill>
                <a:latin typeface="+mj-lt"/>
              </a:rPr>
              <a:t>: solo un 30% del servicio puede destinarse al diagnóstico y el asesoramiento</a:t>
            </a:r>
          </a:p>
        </p:txBody>
      </p:sp>
      <p:pic>
        <p:nvPicPr>
          <p:cNvPr id="6" name="Imagen 5" descr="Imagen que contiene Logotipo&#10;&#10;Descripción generada automáticamente">
            <a:extLst>
              <a:ext uri="{FF2B5EF4-FFF2-40B4-BE49-F238E27FC236}">
                <a16:creationId xmlns:a16="http://schemas.microsoft.com/office/drawing/2014/main" id="{277C0809-ED93-F7C3-EA65-8A9ACA1790C6}"/>
              </a:ext>
            </a:extLst>
          </p:cNvPr>
          <p:cNvPicPr>
            <a:picLocks noChangeAspect="1"/>
          </p:cNvPicPr>
          <p:nvPr/>
        </p:nvPicPr>
        <p:blipFill rotWithShape="1">
          <a:blip r:embed="rId9"/>
          <a:srcRect l="55889" r="2425"/>
          <a:stretch/>
        </p:blipFill>
        <p:spPr>
          <a:xfrm>
            <a:off x="178886" y="2428064"/>
            <a:ext cx="3754775" cy="239793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1945170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eiling - 1663" descr="Ceiling - 1663">
            <a:hlinkClick r:id="" action="ppaction://media"/>
            <a:extLst>
              <a:ext uri="{FF2B5EF4-FFF2-40B4-BE49-F238E27FC236}">
                <a16:creationId xmlns:a16="http://schemas.microsoft.com/office/drawing/2014/main" id="{F0278437-1442-B04D-BF21-0A710B9FB9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600" y="12156"/>
            <a:ext cx="12090399" cy="6871788"/>
          </a:xfrm>
          <a:prstGeom prst="rect">
            <a:avLst/>
          </a:prstGeom>
        </p:spPr>
      </p:pic>
      <p:sp>
        <p:nvSpPr>
          <p:cNvPr id="9" name="Rectangle 1">
            <a:extLst>
              <a:ext uri="{FF2B5EF4-FFF2-40B4-BE49-F238E27FC236}">
                <a16:creationId xmlns:a16="http://schemas.microsoft.com/office/drawing/2014/main" id="{DD4A16BA-D0E9-C34B-A518-54A02EE1C275}"/>
              </a:ext>
            </a:extLst>
          </p:cNvPr>
          <p:cNvSpPr/>
          <p:nvPr/>
        </p:nvSpPr>
        <p:spPr>
          <a:xfrm>
            <a:off x="1" y="-7688"/>
            <a:ext cx="12192000" cy="6873376"/>
          </a:xfrm>
          <a:prstGeom prst="rect">
            <a:avLst/>
          </a:prstGeom>
          <a:gradFill flip="none" rotWithShape="0">
            <a:gsLst>
              <a:gs pos="0">
                <a:srgbClr val="BA0A7E"/>
              </a:gs>
              <a:gs pos="100000">
                <a:srgbClr val="2D1E42">
                  <a:alpha val="63000"/>
                </a:srgb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900" dirty="0">
              <a:latin typeface="Source Sans Pro Light" charset="0"/>
            </a:endParaRPr>
          </a:p>
        </p:txBody>
      </p:sp>
      <p:pic>
        <p:nvPicPr>
          <p:cNvPr id="8" name="Imagen 7" descr="Forma&#10;&#10;Descripción generada automáticamente con confianza media">
            <a:extLst>
              <a:ext uri="{FF2B5EF4-FFF2-40B4-BE49-F238E27FC236}">
                <a16:creationId xmlns:a16="http://schemas.microsoft.com/office/drawing/2014/main" id="{FEBD6337-0B54-76C2-325D-82E0549D2CAA}"/>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215555" y="6026869"/>
            <a:ext cx="1666222" cy="723077"/>
          </a:xfrm>
          <a:prstGeom prst="rect">
            <a:avLst/>
          </a:prstGeom>
        </p:spPr>
      </p:pic>
      <p:pic>
        <p:nvPicPr>
          <p:cNvPr id="11" name="Imagen 10" descr="Logotipo&#10;&#10;Descripción generada automáticamente">
            <a:extLst>
              <a:ext uri="{FF2B5EF4-FFF2-40B4-BE49-F238E27FC236}">
                <a16:creationId xmlns:a16="http://schemas.microsoft.com/office/drawing/2014/main" id="{A17DA6A8-250E-5DE5-886D-018E99813016}"/>
              </a:ext>
            </a:extLst>
          </p:cNvPr>
          <p:cNvPicPr>
            <a:picLocks noChangeAspect="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sharpenSoften amount="48000"/>
                    </a14:imgEffect>
                  </a14:imgLayer>
                </a14:imgProps>
              </a:ext>
              <a:ext uri="{28A0092B-C50C-407E-A947-70E740481C1C}">
                <a14:useLocalDpi xmlns:a14="http://schemas.microsoft.com/office/drawing/2010/main" val="0"/>
              </a:ext>
            </a:extLst>
          </a:blip>
          <a:stretch>
            <a:fillRect/>
          </a:stretch>
        </p:blipFill>
        <p:spPr>
          <a:xfrm>
            <a:off x="310223" y="6104602"/>
            <a:ext cx="1477888" cy="645344"/>
          </a:xfrm>
          <a:prstGeom prst="rect">
            <a:avLst/>
          </a:prstGeom>
        </p:spPr>
      </p:pic>
      <p:pic>
        <p:nvPicPr>
          <p:cNvPr id="5" name="Imagen 4" descr="Imagen que contiene Logotipo&#10;&#10;Descripción generada automáticamente">
            <a:extLst>
              <a:ext uri="{FF2B5EF4-FFF2-40B4-BE49-F238E27FC236}">
                <a16:creationId xmlns:a16="http://schemas.microsoft.com/office/drawing/2014/main" id="{30243187-3D07-4D0A-7B0D-29F5900D4F96}"/>
              </a:ext>
            </a:extLst>
          </p:cNvPr>
          <p:cNvPicPr>
            <a:picLocks noChangeAspect="1"/>
          </p:cNvPicPr>
          <p:nvPr/>
        </p:nvPicPr>
        <p:blipFill rotWithShape="1">
          <a:blip r:embed="rId9"/>
          <a:srcRect l="55889" r="2425"/>
          <a:stretch/>
        </p:blipFill>
        <p:spPr>
          <a:xfrm>
            <a:off x="310223" y="2752240"/>
            <a:ext cx="3246277" cy="212207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7" name="Título 1">
            <a:extLst>
              <a:ext uri="{FF2B5EF4-FFF2-40B4-BE49-F238E27FC236}">
                <a16:creationId xmlns:a16="http://schemas.microsoft.com/office/drawing/2014/main" id="{7A508C60-3E04-0B73-71A7-C6C22E773D28}"/>
              </a:ext>
            </a:extLst>
          </p:cNvPr>
          <p:cNvSpPr txBox="1">
            <a:spLocks/>
          </p:cNvSpPr>
          <p:nvPr/>
        </p:nvSpPr>
        <p:spPr>
          <a:xfrm>
            <a:off x="310223" y="67906"/>
            <a:ext cx="11150600" cy="1454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rPr>
              <a:t>Un </a:t>
            </a:r>
            <a:r>
              <a:rPr lang="en-US" sz="3200" b="1" dirty="0" err="1">
                <a:solidFill>
                  <a:schemeClr val="bg1"/>
                </a:solidFill>
              </a:rPr>
              <a:t>servicio</a:t>
            </a:r>
            <a:r>
              <a:rPr lang="en-US" sz="3200" b="1" dirty="0">
                <a:solidFill>
                  <a:schemeClr val="bg1"/>
                </a:solidFill>
              </a:rPr>
              <a:t> </a:t>
            </a:r>
            <a:r>
              <a:rPr lang="en-US" sz="3200" b="1" dirty="0" err="1">
                <a:solidFill>
                  <a:schemeClr val="bg1"/>
                </a:solidFill>
              </a:rPr>
              <a:t>experto</a:t>
            </a:r>
            <a:r>
              <a:rPr lang="en-US" sz="3200" b="1" dirty="0">
                <a:solidFill>
                  <a:schemeClr val="bg1"/>
                </a:solidFill>
              </a:rPr>
              <a:t> y </a:t>
            </a:r>
            <a:r>
              <a:rPr lang="en-US" sz="3200" b="1" dirty="0" err="1">
                <a:solidFill>
                  <a:schemeClr val="bg1"/>
                </a:solidFill>
              </a:rPr>
              <a:t>personalizado</a:t>
            </a:r>
            <a:r>
              <a:rPr lang="en-US" sz="3200" b="1" dirty="0">
                <a:solidFill>
                  <a:schemeClr val="bg1"/>
                </a:solidFill>
              </a:rPr>
              <a:t> para que el </a:t>
            </a:r>
            <a:r>
              <a:rPr lang="en-US" sz="3200" b="1" dirty="0" err="1">
                <a:solidFill>
                  <a:schemeClr val="bg1"/>
                </a:solidFill>
              </a:rPr>
              <a:t>relevo</a:t>
            </a:r>
            <a:r>
              <a:rPr lang="en-US" sz="3200" b="1" dirty="0">
                <a:solidFill>
                  <a:schemeClr val="bg1"/>
                </a:solidFill>
              </a:rPr>
              <a:t> </a:t>
            </a:r>
            <a:r>
              <a:rPr lang="en-US" sz="3200" b="1" dirty="0" err="1">
                <a:solidFill>
                  <a:schemeClr val="bg1"/>
                </a:solidFill>
              </a:rPr>
              <a:t>generacional</a:t>
            </a:r>
            <a:r>
              <a:rPr lang="en-US" sz="3200" b="1" dirty="0">
                <a:solidFill>
                  <a:schemeClr val="bg1"/>
                </a:solidFill>
              </a:rPr>
              <a:t> se </a:t>
            </a:r>
            <a:r>
              <a:rPr lang="en-US" sz="3200" b="1" dirty="0" err="1">
                <a:solidFill>
                  <a:schemeClr val="bg1"/>
                </a:solidFill>
              </a:rPr>
              <a:t>materialice</a:t>
            </a:r>
            <a:r>
              <a:rPr lang="en-US" sz="3200" b="1" dirty="0">
                <a:solidFill>
                  <a:schemeClr val="bg1"/>
                </a:solidFill>
              </a:rPr>
              <a:t> </a:t>
            </a:r>
            <a:r>
              <a:rPr lang="en-US" sz="3200" b="1" dirty="0" err="1">
                <a:solidFill>
                  <a:schemeClr val="bg1"/>
                </a:solidFill>
              </a:rPr>
              <a:t>en</a:t>
            </a:r>
            <a:r>
              <a:rPr lang="en-US" sz="3200" b="1" dirty="0">
                <a:solidFill>
                  <a:schemeClr val="bg1"/>
                </a:solidFill>
              </a:rPr>
              <a:t> la </a:t>
            </a:r>
            <a:r>
              <a:rPr lang="en-US" sz="3200" b="1" dirty="0" err="1">
                <a:solidFill>
                  <a:schemeClr val="bg1"/>
                </a:solidFill>
              </a:rPr>
              <a:t>empresa</a:t>
            </a:r>
            <a:endParaRPr lang="en-US" sz="3200" b="1" dirty="0">
              <a:solidFill>
                <a:schemeClr val="bg1"/>
              </a:solidFill>
            </a:endParaRPr>
          </a:p>
        </p:txBody>
      </p:sp>
      <p:grpSp>
        <p:nvGrpSpPr>
          <p:cNvPr id="10" name="Grupo 9">
            <a:extLst>
              <a:ext uri="{FF2B5EF4-FFF2-40B4-BE49-F238E27FC236}">
                <a16:creationId xmlns:a16="http://schemas.microsoft.com/office/drawing/2014/main" id="{4C702200-96E6-CD3F-43CF-8D23B997A733}"/>
              </a:ext>
            </a:extLst>
          </p:cNvPr>
          <p:cNvGrpSpPr/>
          <p:nvPr/>
        </p:nvGrpSpPr>
        <p:grpSpPr>
          <a:xfrm>
            <a:off x="4234961" y="1856891"/>
            <a:ext cx="7278576" cy="3835044"/>
            <a:chOff x="5267375" y="2040066"/>
            <a:chExt cx="6388177" cy="2683333"/>
          </a:xfrm>
        </p:grpSpPr>
        <p:grpSp>
          <p:nvGrpSpPr>
            <p:cNvPr id="12" name="Group 3">
              <a:extLst>
                <a:ext uri="{FF2B5EF4-FFF2-40B4-BE49-F238E27FC236}">
                  <a16:creationId xmlns:a16="http://schemas.microsoft.com/office/drawing/2014/main" id="{2BB4A542-B3FE-B5D0-267F-AA7018B9BE05}"/>
                </a:ext>
              </a:extLst>
            </p:cNvPr>
            <p:cNvGrpSpPr/>
            <p:nvPr/>
          </p:nvGrpSpPr>
          <p:grpSpPr>
            <a:xfrm>
              <a:off x="5267375" y="2040066"/>
              <a:ext cx="1868956" cy="2683333"/>
              <a:chOff x="667743" y="1100589"/>
              <a:chExt cx="2321908" cy="2983738"/>
            </a:xfrm>
          </p:grpSpPr>
          <p:sp>
            <p:nvSpPr>
              <p:cNvPr id="24" name="Freeform: Shape 4">
                <a:extLst>
                  <a:ext uri="{FF2B5EF4-FFF2-40B4-BE49-F238E27FC236}">
                    <a16:creationId xmlns:a16="http://schemas.microsoft.com/office/drawing/2014/main" id="{62385F42-3843-E3EF-584E-443A10809083}"/>
                  </a:ext>
                </a:extLst>
              </p:cNvPr>
              <p:cNvSpPr/>
              <p:nvPr/>
            </p:nvSpPr>
            <p:spPr>
              <a:xfrm flipH="1">
                <a:off x="667743" y="1100589"/>
                <a:ext cx="2261008" cy="1118432"/>
              </a:xfrm>
              <a:custGeom>
                <a:avLst/>
                <a:gdLst>
                  <a:gd name="connsiteX0" fmla="*/ 2046514 w 2046514"/>
                  <a:gd name="connsiteY0" fmla="*/ 0 h 1118431"/>
                  <a:gd name="connsiteX1" fmla="*/ 1684277 w 2046514"/>
                  <a:gd name="connsiteY1" fmla="*/ 288765 h 1118431"/>
                  <a:gd name="connsiteX2" fmla="*/ 1322039 w 2046514"/>
                  <a:gd name="connsiteY2" fmla="*/ 0 h 1118431"/>
                  <a:gd name="connsiteX3" fmla="*/ 1322039 w 2046514"/>
                  <a:gd name="connsiteY3" fmla="*/ 271622 h 1118431"/>
                  <a:gd name="connsiteX4" fmla="*/ 117569 w 2046514"/>
                  <a:gd name="connsiteY4" fmla="*/ 271622 h 1118431"/>
                  <a:gd name="connsiteX5" fmla="*/ 0 w 2046514"/>
                  <a:gd name="connsiteY5" fmla="*/ 389191 h 1118431"/>
                  <a:gd name="connsiteX6" fmla="*/ 0 w 2046514"/>
                  <a:gd name="connsiteY6" fmla="*/ 483022 h 1118431"/>
                  <a:gd name="connsiteX7" fmla="*/ 0 w 2046514"/>
                  <a:gd name="connsiteY7" fmla="*/ 712097 h 1118431"/>
                  <a:gd name="connsiteX8" fmla="*/ 0 w 2046514"/>
                  <a:gd name="connsiteY8" fmla="*/ 829666 h 1118431"/>
                  <a:gd name="connsiteX9" fmla="*/ 362237 w 2046514"/>
                  <a:gd name="connsiteY9" fmla="*/ 1118431 h 1118431"/>
                  <a:gd name="connsiteX10" fmla="*/ 724475 w 2046514"/>
                  <a:gd name="connsiteY10" fmla="*/ 829666 h 1118431"/>
                  <a:gd name="connsiteX11" fmla="*/ 1928945 w 2046514"/>
                  <a:gd name="connsiteY11" fmla="*/ 829666 h 1118431"/>
                  <a:gd name="connsiteX12" fmla="*/ 2046514 w 2046514"/>
                  <a:gd name="connsiteY12" fmla="*/ 712097 h 1118431"/>
                  <a:gd name="connsiteX13" fmla="*/ 2046514 w 2046514"/>
                  <a:gd name="connsiteY13" fmla="*/ 540901 h 1118431"/>
                  <a:gd name="connsiteX14" fmla="*/ 2046514 w 2046514"/>
                  <a:gd name="connsiteY14" fmla="*/ 389191 h 111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6514" h="1118431">
                    <a:moveTo>
                      <a:pt x="2046514" y="0"/>
                    </a:moveTo>
                    <a:lnTo>
                      <a:pt x="1684277" y="288765"/>
                    </a:lnTo>
                    <a:lnTo>
                      <a:pt x="1322039" y="0"/>
                    </a:lnTo>
                    <a:lnTo>
                      <a:pt x="1322039" y="271622"/>
                    </a:lnTo>
                    <a:lnTo>
                      <a:pt x="117569" y="271622"/>
                    </a:lnTo>
                    <a:cubicBezTo>
                      <a:pt x="52637" y="271622"/>
                      <a:pt x="0" y="324259"/>
                      <a:pt x="0" y="389191"/>
                    </a:cubicBezTo>
                    <a:lnTo>
                      <a:pt x="0" y="483022"/>
                    </a:lnTo>
                    <a:lnTo>
                      <a:pt x="0" y="712097"/>
                    </a:lnTo>
                    <a:lnTo>
                      <a:pt x="0" y="829666"/>
                    </a:lnTo>
                    <a:lnTo>
                      <a:pt x="362237" y="1118431"/>
                    </a:lnTo>
                    <a:lnTo>
                      <a:pt x="724475" y="829666"/>
                    </a:lnTo>
                    <a:lnTo>
                      <a:pt x="1928945" y="829666"/>
                    </a:lnTo>
                    <a:cubicBezTo>
                      <a:pt x="1993877" y="829666"/>
                      <a:pt x="2046514" y="777029"/>
                      <a:pt x="2046514" y="712097"/>
                    </a:cubicBezTo>
                    <a:lnTo>
                      <a:pt x="2046514" y="540901"/>
                    </a:lnTo>
                    <a:lnTo>
                      <a:pt x="2046514" y="389191"/>
                    </a:lnTo>
                    <a:close/>
                  </a:path>
                </a:pathLst>
              </a:custGeom>
              <a:solidFill>
                <a:schemeClr val="bg1">
                  <a:lumMod val="6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a:r>
                  <a:rPr lang="en-US" b="1" dirty="0">
                    <a:solidFill>
                      <a:schemeClr val="bg1"/>
                    </a:solidFill>
                    <a:latin typeface="+mj-lt"/>
                  </a:rPr>
                  <a:t>Diagnóstico</a:t>
                </a:r>
              </a:p>
            </p:txBody>
          </p:sp>
          <p:sp>
            <p:nvSpPr>
              <p:cNvPr id="25" name="Freeform: Shape 5">
                <a:extLst>
                  <a:ext uri="{FF2B5EF4-FFF2-40B4-BE49-F238E27FC236}">
                    <a16:creationId xmlns:a16="http://schemas.microsoft.com/office/drawing/2014/main" id="{666DEDB6-B1F1-6879-E0CC-166B7AB15E7E}"/>
                  </a:ext>
                </a:extLst>
              </p:cNvPr>
              <p:cNvSpPr/>
              <p:nvPr/>
            </p:nvSpPr>
            <p:spPr>
              <a:xfrm>
                <a:off x="667744" y="2028520"/>
                <a:ext cx="2261008" cy="1118432"/>
              </a:xfrm>
              <a:custGeom>
                <a:avLst/>
                <a:gdLst>
                  <a:gd name="connsiteX0" fmla="*/ 2046514 w 2046514"/>
                  <a:gd name="connsiteY0" fmla="*/ 0 h 1118431"/>
                  <a:gd name="connsiteX1" fmla="*/ 1684277 w 2046514"/>
                  <a:gd name="connsiteY1" fmla="*/ 288765 h 1118431"/>
                  <a:gd name="connsiteX2" fmla="*/ 1322039 w 2046514"/>
                  <a:gd name="connsiteY2" fmla="*/ 0 h 1118431"/>
                  <a:gd name="connsiteX3" fmla="*/ 1322039 w 2046514"/>
                  <a:gd name="connsiteY3" fmla="*/ 271622 h 1118431"/>
                  <a:gd name="connsiteX4" fmla="*/ 117569 w 2046514"/>
                  <a:gd name="connsiteY4" fmla="*/ 271622 h 1118431"/>
                  <a:gd name="connsiteX5" fmla="*/ 0 w 2046514"/>
                  <a:gd name="connsiteY5" fmla="*/ 389191 h 1118431"/>
                  <a:gd name="connsiteX6" fmla="*/ 0 w 2046514"/>
                  <a:gd name="connsiteY6" fmla="*/ 483022 h 1118431"/>
                  <a:gd name="connsiteX7" fmla="*/ 0 w 2046514"/>
                  <a:gd name="connsiteY7" fmla="*/ 712097 h 1118431"/>
                  <a:gd name="connsiteX8" fmla="*/ 0 w 2046514"/>
                  <a:gd name="connsiteY8" fmla="*/ 829666 h 1118431"/>
                  <a:gd name="connsiteX9" fmla="*/ 362237 w 2046514"/>
                  <a:gd name="connsiteY9" fmla="*/ 1118431 h 1118431"/>
                  <a:gd name="connsiteX10" fmla="*/ 724475 w 2046514"/>
                  <a:gd name="connsiteY10" fmla="*/ 829666 h 1118431"/>
                  <a:gd name="connsiteX11" fmla="*/ 1928945 w 2046514"/>
                  <a:gd name="connsiteY11" fmla="*/ 829666 h 1118431"/>
                  <a:gd name="connsiteX12" fmla="*/ 2046514 w 2046514"/>
                  <a:gd name="connsiteY12" fmla="*/ 712097 h 1118431"/>
                  <a:gd name="connsiteX13" fmla="*/ 2046514 w 2046514"/>
                  <a:gd name="connsiteY13" fmla="*/ 540901 h 1118431"/>
                  <a:gd name="connsiteX14" fmla="*/ 2046514 w 2046514"/>
                  <a:gd name="connsiteY14" fmla="*/ 389191 h 111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6514" h="1118431">
                    <a:moveTo>
                      <a:pt x="2046514" y="0"/>
                    </a:moveTo>
                    <a:lnTo>
                      <a:pt x="1684277" y="288765"/>
                    </a:lnTo>
                    <a:lnTo>
                      <a:pt x="1322039" y="0"/>
                    </a:lnTo>
                    <a:lnTo>
                      <a:pt x="1322039" y="271622"/>
                    </a:lnTo>
                    <a:lnTo>
                      <a:pt x="117569" y="271622"/>
                    </a:lnTo>
                    <a:cubicBezTo>
                      <a:pt x="52637" y="271622"/>
                      <a:pt x="0" y="324259"/>
                      <a:pt x="0" y="389191"/>
                    </a:cubicBezTo>
                    <a:lnTo>
                      <a:pt x="0" y="483022"/>
                    </a:lnTo>
                    <a:lnTo>
                      <a:pt x="0" y="712097"/>
                    </a:lnTo>
                    <a:lnTo>
                      <a:pt x="0" y="829666"/>
                    </a:lnTo>
                    <a:lnTo>
                      <a:pt x="362237" y="1118431"/>
                    </a:lnTo>
                    <a:lnTo>
                      <a:pt x="724475" y="829666"/>
                    </a:lnTo>
                    <a:lnTo>
                      <a:pt x="1928945" y="829666"/>
                    </a:lnTo>
                    <a:cubicBezTo>
                      <a:pt x="1993877" y="829666"/>
                      <a:pt x="2046514" y="777029"/>
                      <a:pt x="2046514" y="712097"/>
                    </a:cubicBezTo>
                    <a:lnTo>
                      <a:pt x="2046514" y="540901"/>
                    </a:lnTo>
                    <a:lnTo>
                      <a:pt x="2046514" y="389191"/>
                    </a:lnTo>
                    <a:close/>
                  </a:path>
                </a:pathLst>
              </a:custGeom>
              <a:solidFill>
                <a:schemeClr val="bg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a:r>
                  <a:rPr lang="en-US" b="1" dirty="0">
                    <a:solidFill>
                      <a:schemeClr val="bg1"/>
                    </a:solidFill>
                    <a:latin typeface="+mj-lt"/>
                  </a:rPr>
                  <a:t>Asesoramiento</a:t>
                </a:r>
              </a:p>
            </p:txBody>
          </p:sp>
          <p:sp>
            <p:nvSpPr>
              <p:cNvPr id="26" name="Freeform: Shape 8">
                <a:extLst>
                  <a:ext uri="{FF2B5EF4-FFF2-40B4-BE49-F238E27FC236}">
                    <a16:creationId xmlns:a16="http://schemas.microsoft.com/office/drawing/2014/main" id="{12489946-46ED-18D8-C948-D4B87525AD96}"/>
                  </a:ext>
                </a:extLst>
              </p:cNvPr>
              <p:cNvSpPr/>
              <p:nvPr/>
            </p:nvSpPr>
            <p:spPr>
              <a:xfrm flipH="1">
                <a:off x="728643" y="2965895"/>
                <a:ext cx="2261008" cy="1118432"/>
              </a:xfrm>
              <a:custGeom>
                <a:avLst/>
                <a:gdLst>
                  <a:gd name="connsiteX0" fmla="*/ 2046514 w 2046514"/>
                  <a:gd name="connsiteY0" fmla="*/ 0 h 1118431"/>
                  <a:gd name="connsiteX1" fmla="*/ 1684277 w 2046514"/>
                  <a:gd name="connsiteY1" fmla="*/ 288765 h 1118431"/>
                  <a:gd name="connsiteX2" fmla="*/ 1322039 w 2046514"/>
                  <a:gd name="connsiteY2" fmla="*/ 0 h 1118431"/>
                  <a:gd name="connsiteX3" fmla="*/ 1322039 w 2046514"/>
                  <a:gd name="connsiteY3" fmla="*/ 271622 h 1118431"/>
                  <a:gd name="connsiteX4" fmla="*/ 117569 w 2046514"/>
                  <a:gd name="connsiteY4" fmla="*/ 271622 h 1118431"/>
                  <a:gd name="connsiteX5" fmla="*/ 0 w 2046514"/>
                  <a:gd name="connsiteY5" fmla="*/ 389191 h 1118431"/>
                  <a:gd name="connsiteX6" fmla="*/ 0 w 2046514"/>
                  <a:gd name="connsiteY6" fmla="*/ 483022 h 1118431"/>
                  <a:gd name="connsiteX7" fmla="*/ 0 w 2046514"/>
                  <a:gd name="connsiteY7" fmla="*/ 712097 h 1118431"/>
                  <a:gd name="connsiteX8" fmla="*/ 0 w 2046514"/>
                  <a:gd name="connsiteY8" fmla="*/ 829666 h 1118431"/>
                  <a:gd name="connsiteX9" fmla="*/ 362237 w 2046514"/>
                  <a:gd name="connsiteY9" fmla="*/ 1118431 h 1118431"/>
                  <a:gd name="connsiteX10" fmla="*/ 724475 w 2046514"/>
                  <a:gd name="connsiteY10" fmla="*/ 829666 h 1118431"/>
                  <a:gd name="connsiteX11" fmla="*/ 1928945 w 2046514"/>
                  <a:gd name="connsiteY11" fmla="*/ 829666 h 1118431"/>
                  <a:gd name="connsiteX12" fmla="*/ 2046514 w 2046514"/>
                  <a:gd name="connsiteY12" fmla="*/ 712097 h 1118431"/>
                  <a:gd name="connsiteX13" fmla="*/ 2046514 w 2046514"/>
                  <a:gd name="connsiteY13" fmla="*/ 540901 h 1118431"/>
                  <a:gd name="connsiteX14" fmla="*/ 2046514 w 2046514"/>
                  <a:gd name="connsiteY14" fmla="*/ 389191 h 111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6514" h="1118431">
                    <a:moveTo>
                      <a:pt x="2046514" y="0"/>
                    </a:moveTo>
                    <a:lnTo>
                      <a:pt x="1684277" y="288765"/>
                    </a:lnTo>
                    <a:lnTo>
                      <a:pt x="1322039" y="0"/>
                    </a:lnTo>
                    <a:lnTo>
                      <a:pt x="1322039" y="271622"/>
                    </a:lnTo>
                    <a:lnTo>
                      <a:pt x="117569" y="271622"/>
                    </a:lnTo>
                    <a:cubicBezTo>
                      <a:pt x="52637" y="271622"/>
                      <a:pt x="0" y="324259"/>
                      <a:pt x="0" y="389191"/>
                    </a:cubicBezTo>
                    <a:lnTo>
                      <a:pt x="0" y="483022"/>
                    </a:lnTo>
                    <a:lnTo>
                      <a:pt x="0" y="712097"/>
                    </a:lnTo>
                    <a:lnTo>
                      <a:pt x="0" y="829666"/>
                    </a:lnTo>
                    <a:lnTo>
                      <a:pt x="362237" y="1118431"/>
                    </a:lnTo>
                    <a:lnTo>
                      <a:pt x="724475" y="829666"/>
                    </a:lnTo>
                    <a:lnTo>
                      <a:pt x="1928945" y="829666"/>
                    </a:lnTo>
                    <a:cubicBezTo>
                      <a:pt x="1993877" y="829666"/>
                      <a:pt x="2046514" y="777029"/>
                      <a:pt x="2046514" y="712097"/>
                    </a:cubicBezTo>
                    <a:lnTo>
                      <a:pt x="2046514" y="540901"/>
                    </a:lnTo>
                    <a:lnTo>
                      <a:pt x="2046514" y="389191"/>
                    </a:lnTo>
                    <a:close/>
                  </a:path>
                </a:pathLst>
              </a:cu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a:r>
                  <a:rPr lang="en-US" b="1" dirty="0">
                    <a:solidFill>
                      <a:schemeClr val="bg1"/>
                    </a:solidFill>
                    <a:latin typeface="+mj-lt"/>
                  </a:rPr>
                  <a:t>Acompañamiento</a:t>
                </a:r>
              </a:p>
            </p:txBody>
          </p:sp>
        </p:grpSp>
        <p:sp>
          <p:nvSpPr>
            <p:cNvPr id="13" name="Oval 15">
              <a:extLst>
                <a:ext uri="{FF2B5EF4-FFF2-40B4-BE49-F238E27FC236}">
                  <a16:creationId xmlns:a16="http://schemas.microsoft.com/office/drawing/2014/main" id="{2AE9CDE2-0C55-568A-104A-DBA4CBAF4CA5}"/>
                </a:ext>
              </a:extLst>
            </p:cNvPr>
            <p:cNvSpPr>
              <a:spLocks noChangeAspect="1"/>
            </p:cNvSpPr>
            <p:nvPr/>
          </p:nvSpPr>
          <p:spPr>
            <a:xfrm>
              <a:off x="7146442" y="2331858"/>
              <a:ext cx="582455" cy="430918"/>
            </a:xfrm>
            <a:prstGeom prst="ellipse">
              <a:avLst/>
            </a:prstGeom>
            <a:solidFill>
              <a:schemeClr val="bg1">
                <a:lumMod val="6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a:r>
                <a:rPr lang="en-US" sz="2000" b="1" dirty="0">
                  <a:solidFill>
                    <a:schemeClr val="bg1"/>
                  </a:solidFill>
                  <a:latin typeface="+mj-lt"/>
                </a:rPr>
                <a:t>1</a:t>
              </a:r>
            </a:p>
          </p:txBody>
        </p:sp>
        <p:sp>
          <p:nvSpPr>
            <p:cNvPr id="14" name="Oval 16">
              <a:extLst>
                <a:ext uri="{FF2B5EF4-FFF2-40B4-BE49-F238E27FC236}">
                  <a16:creationId xmlns:a16="http://schemas.microsoft.com/office/drawing/2014/main" id="{E9069B38-4963-9E11-5D6D-7B7A6290D2B9}"/>
                </a:ext>
              </a:extLst>
            </p:cNvPr>
            <p:cNvSpPr>
              <a:spLocks noChangeAspect="1"/>
            </p:cNvSpPr>
            <p:nvPr/>
          </p:nvSpPr>
          <p:spPr>
            <a:xfrm>
              <a:off x="7146442" y="3162027"/>
              <a:ext cx="582455" cy="430918"/>
            </a:xfrm>
            <a:prstGeom prst="ellipse">
              <a:avLst/>
            </a:prstGeom>
            <a:solidFill>
              <a:schemeClr val="bg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a:r>
                <a:rPr lang="en-US" sz="2000" b="1" dirty="0">
                  <a:solidFill>
                    <a:schemeClr val="bg1"/>
                  </a:solidFill>
                  <a:latin typeface="+mj-lt"/>
                </a:rPr>
                <a:t>2</a:t>
              </a:r>
            </a:p>
          </p:txBody>
        </p:sp>
        <p:sp>
          <p:nvSpPr>
            <p:cNvPr id="15" name="Oval 17">
              <a:extLst>
                <a:ext uri="{FF2B5EF4-FFF2-40B4-BE49-F238E27FC236}">
                  <a16:creationId xmlns:a16="http://schemas.microsoft.com/office/drawing/2014/main" id="{1CFC222E-FD93-858D-DEF7-0FCB05D85538}"/>
                </a:ext>
              </a:extLst>
            </p:cNvPr>
            <p:cNvSpPr>
              <a:spLocks noChangeAspect="1"/>
            </p:cNvSpPr>
            <p:nvPr/>
          </p:nvSpPr>
          <p:spPr>
            <a:xfrm>
              <a:off x="7146442" y="3992196"/>
              <a:ext cx="582455" cy="430918"/>
            </a:xfrm>
            <a:prstGeom prst="ellipse">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ctr"/>
              <a:r>
                <a:rPr lang="en-US" sz="2000" b="1" dirty="0">
                  <a:solidFill>
                    <a:schemeClr val="bg1"/>
                  </a:solidFill>
                  <a:latin typeface="+mj-lt"/>
                </a:rPr>
                <a:t>3</a:t>
              </a:r>
            </a:p>
          </p:txBody>
        </p:sp>
        <p:grpSp>
          <p:nvGrpSpPr>
            <p:cNvPr id="16" name="Grupo 15">
              <a:extLst>
                <a:ext uri="{FF2B5EF4-FFF2-40B4-BE49-F238E27FC236}">
                  <a16:creationId xmlns:a16="http://schemas.microsoft.com/office/drawing/2014/main" id="{BBE5AF4E-C453-EB52-D199-7AA58D278C50}"/>
                </a:ext>
              </a:extLst>
            </p:cNvPr>
            <p:cNvGrpSpPr/>
            <p:nvPr/>
          </p:nvGrpSpPr>
          <p:grpSpPr>
            <a:xfrm>
              <a:off x="7182796" y="2224398"/>
              <a:ext cx="4472756" cy="2495326"/>
              <a:chOff x="3092195" y="2344840"/>
              <a:chExt cx="6905246" cy="2495326"/>
            </a:xfrm>
          </p:grpSpPr>
          <p:cxnSp>
            <p:nvCxnSpPr>
              <p:cNvPr id="17" name="Straight Connector 9">
                <a:extLst>
                  <a:ext uri="{FF2B5EF4-FFF2-40B4-BE49-F238E27FC236}">
                    <a16:creationId xmlns:a16="http://schemas.microsoft.com/office/drawing/2014/main" id="{C758B17B-F595-E5E5-1030-3CCD639C1FBF}"/>
                  </a:ext>
                </a:extLst>
              </p:cNvPr>
              <p:cNvCxnSpPr>
                <a:cxnSpLocks/>
              </p:cNvCxnSpPr>
              <p:nvPr/>
            </p:nvCxnSpPr>
            <p:spPr>
              <a:xfrm>
                <a:off x="3092195" y="2344840"/>
                <a:ext cx="6905246"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0">
                <a:extLst>
                  <a:ext uri="{FF2B5EF4-FFF2-40B4-BE49-F238E27FC236}">
                    <a16:creationId xmlns:a16="http://schemas.microsoft.com/office/drawing/2014/main" id="{AABFD9A5-BDF2-6BCA-53D2-C68EBA1C9B63}"/>
                  </a:ext>
                </a:extLst>
              </p:cNvPr>
              <p:cNvCxnSpPr>
                <a:cxnSpLocks/>
              </p:cNvCxnSpPr>
              <p:nvPr/>
            </p:nvCxnSpPr>
            <p:spPr>
              <a:xfrm>
                <a:off x="3092195" y="3175009"/>
                <a:ext cx="6905246"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1">
                <a:extLst>
                  <a:ext uri="{FF2B5EF4-FFF2-40B4-BE49-F238E27FC236}">
                    <a16:creationId xmlns:a16="http://schemas.microsoft.com/office/drawing/2014/main" id="{259EB958-510F-3C8B-6CDD-36984A89BB6E}"/>
                  </a:ext>
                </a:extLst>
              </p:cNvPr>
              <p:cNvCxnSpPr>
                <a:cxnSpLocks/>
              </p:cNvCxnSpPr>
              <p:nvPr/>
            </p:nvCxnSpPr>
            <p:spPr>
              <a:xfrm>
                <a:off x="3092195" y="4005178"/>
                <a:ext cx="6905246"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2">
                <a:extLst>
                  <a:ext uri="{FF2B5EF4-FFF2-40B4-BE49-F238E27FC236}">
                    <a16:creationId xmlns:a16="http://schemas.microsoft.com/office/drawing/2014/main" id="{B28857CF-6B05-02F4-94B9-7A6194F8AFEE}"/>
                  </a:ext>
                </a:extLst>
              </p:cNvPr>
              <p:cNvCxnSpPr>
                <a:cxnSpLocks/>
              </p:cNvCxnSpPr>
              <p:nvPr/>
            </p:nvCxnSpPr>
            <p:spPr>
              <a:xfrm>
                <a:off x="3092195" y="4835347"/>
                <a:ext cx="6905246"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4E279DF-3DE7-19CA-93A7-27187F0AA022}"/>
                  </a:ext>
                </a:extLst>
              </p:cNvPr>
              <p:cNvSpPr/>
              <p:nvPr/>
            </p:nvSpPr>
            <p:spPr>
              <a:xfrm>
                <a:off x="3894594" y="2344840"/>
                <a:ext cx="5891139" cy="830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just">
                  <a:lnSpc>
                    <a:spcPct val="106000"/>
                  </a:lnSpc>
                </a:pPr>
                <a:r>
                  <a:rPr lang="es-ES" sz="1600" dirty="0">
                    <a:solidFill>
                      <a:schemeClr val="bg1"/>
                    </a:solidFill>
                    <a:latin typeface="+mj-lt"/>
                  </a:rPr>
                  <a:t>Un </a:t>
                </a:r>
                <a:r>
                  <a:rPr lang="es-ES" sz="1600" b="1" dirty="0">
                    <a:solidFill>
                      <a:srgbClr val="FFC000"/>
                    </a:solidFill>
                    <a:latin typeface="+mj-lt"/>
                  </a:rPr>
                  <a:t>diagnóstico</a:t>
                </a:r>
                <a:r>
                  <a:rPr lang="es-ES" sz="1600" dirty="0">
                    <a:solidFill>
                      <a:schemeClr val="bg1"/>
                    </a:solidFill>
                    <a:latin typeface="+mj-lt"/>
                  </a:rPr>
                  <a:t> para conocer y priorizar casuísticas de relevo generacional en la empresa.</a:t>
                </a:r>
              </a:p>
            </p:txBody>
          </p:sp>
          <p:sp>
            <p:nvSpPr>
              <p:cNvPr id="22" name="Rectangle 21">
                <a:extLst>
                  <a:ext uri="{FF2B5EF4-FFF2-40B4-BE49-F238E27FC236}">
                    <a16:creationId xmlns:a16="http://schemas.microsoft.com/office/drawing/2014/main" id="{A5E41494-28AF-44DE-1F29-BCA6E0655239}"/>
                  </a:ext>
                </a:extLst>
              </p:cNvPr>
              <p:cNvSpPr/>
              <p:nvPr/>
            </p:nvSpPr>
            <p:spPr>
              <a:xfrm>
                <a:off x="3894592" y="3177420"/>
                <a:ext cx="5891137" cy="830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just">
                  <a:lnSpc>
                    <a:spcPct val="106000"/>
                  </a:lnSpc>
                </a:pPr>
                <a:r>
                  <a:rPr lang="es-ES" sz="1600" b="1" dirty="0">
                    <a:solidFill>
                      <a:srgbClr val="FFC000"/>
                    </a:solidFill>
                    <a:latin typeface="+mj-lt"/>
                  </a:rPr>
                  <a:t>Asesoramiento personalizado </a:t>
                </a:r>
                <a:r>
                  <a:rPr lang="es-ES" sz="1600" dirty="0">
                    <a:solidFill>
                      <a:schemeClr val="bg1"/>
                    </a:solidFill>
                    <a:latin typeface="+mj-lt"/>
                  </a:rPr>
                  <a:t>sobre el abanico de programas e instrumentos disponibles en Lanbide. </a:t>
                </a:r>
              </a:p>
            </p:txBody>
          </p:sp>
          <p:sp>
            <p:nvSpPr>
              <p:cNvPr id="23" name="Rectangle 22">
                <a:extLst>
                  <a:ext uri="{FF2B5EF4-FFF2-40B4-BE49-F238E27FC236}">
                    <a16:creationId xmlns:a16="http://schemas.microsoft.com/office/drawing/2014/main" id="{9C05D224-0527-5C65-AF88-66336B95E5E7}"/>
                  </a:ext>
                </a:extLst>
              </p:cNvPr>
              <p:cNvSpPr/>
              <p:nvPr/>
            </p:nvSpPr>
            <p:spPr>
              <a:xfrm>
                <a:off x="3894592" y="4010000"/>
                <a:ext cx="6102847" cy="830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algn="just">
                  <a:lnSpc>
                    <a:spcPct val="106000"/>
                  </a:lnSpc>
                </a:pPr>
                <a:r>
                  <a:rPr lang="es-ES" sz="1600" b="1" dirty="0">
                    <a:solidFill>
                      <a:srgbClr val="FFC000"/>
                    </a:solidFill>
                    <a:latin typeface="+mj-lt"/>
                  </a:rPr>
                  <a:t>Acompañamiento experto </a:t>
                </a:r>
                <a:r>
                  <a:rPr lang="es-ES" sz="1600" dirty="0">
                    <a:solidFill>
                      <a:srgbClr val="FFC000"/>
                    </a:solidFill>
                    <a:latin typeface="+mj-lt"/>
                  </a:rPr>
                  <a:t>para abordar la transferencia efectiva </a:t>
                </a:r>
                <a:r>
                  <a:rPr lang="es-ES" sz="1600" dirty="0">
                    <a:solidFill>
                      <a:schemeClr val="bg1"/>
                    </a:solidFill>
                    <a:latin typeface="+mj-lt"/>
                  </a:rPr>
                  <a:t>de conocimiento motivada por el relevo generacional</a:t>
                </a:r>
              </a:p>
            </p:txBody>
          </p:sp>
        </p:grpSp>
      </p:grpSp>
    </p:spTree>
    <p:extLst>
      <p:ext uri="{BB962C8B-B14F-4D97-AF65-F5344CB8AC3E}">
        <p14:creationId xmlns:p14="http://schemas.microsoft.com/office/powerpoint/2010/main" val="34671978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eiling - 1663" descr="Ceiling - 1663">
            <a:hlinkClick r:id="" action="ppaction://media"/>
            <a:extLst>
              <a:ext uri="{FF2B5EF4-FFF2-40B4-BE49-F238E27FC236}">
                <a16:creationId xmlns:a16="http://schemas.microsoft.com/office/drawing/2014/main" id="{F0278437-1442-B04D-BF21-0A710B9FB9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2156"/>
            <a:ext cx="12192000" cy="6871788"/>
          </a:xfrm>
          <a:prstGeom prst="rect">
            <a:avLst/>
          </a:prstGeom>
        </p:spPr>
      </p:pic>
      <p:sp>
        <p:nvSpPr>
          <p:cNvPr id="9" name="Rectangle 1">
            <a:extLst>
              <a:ext uri="{FF2B5EF4-FFF2-40B4-BE49-F238E27FC236}">
                <a16:creationId xmlns:a16="http://schemas.microsoft.com/office/drawing/2014/main" id="{DD4A16BA-D0E9-C34B-A518-54A02EE1C275}"/>
              </a:ext>
            </a:extLst>
          </p:cNvPr>
          <p:cNvSpPr/>
          <p:nvPr/>
        </p:nvSpPr>
        <p:spPr>
          <a:xfrm>
            <a:off x="1" y="25400"/>
            <a:ext cx="12192000" cy="6873376"/>
          </a:xfrm>
          <a:prstGeom prst="rect">
            <a:avLst/>
          </a:prstGeom>
          <a:gradFill flip="none" rotWithShape="0">
            <a:gsLst>
              <a:gs pos="0">
                <a:srgbClr val="BA0A7E"/>
              </a:gs>
              <a:gs pos="100000">
                <a:srgbClr val="2D1E42">
                  <a:alpha val="63000"/>
                </a:srgb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900" dirty="0">
              <a:latin typeface="Source Sans Pro Light" charset="0"/>
            </a:endParaRPr>
          </a:p>
        </p:txBody>
      </p:sp>
      <p:pic>
        <p:nvPicPr>
          <p:cNvPr id="8" name="Imagen 7" descr="Forma&#10;&#10;Descripción generada automáticamente con confianza media">
            <a:extLst>
              <a:ext uri="{FF2B5EF4-FFF2-40B4-BE49-F238E27FC236}">
                <a16:creationId xmlns:a16="http://schemas.microsoft.com/office/drawing/2014/main" id="{FEBD6337-0B54-76C2-325D-82E0549D2CAA}"/>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150020" y="5922102"/>
            <a:ext cx="1666222" cy="723077"/>
          </a:xfrm>
          <a:prstGeom prst="rect">
            <a:avLst/>
          </a:prstGeom>
        </p:spPr>
      </p:pic>
      <p:pic>
        <p:nvPicPr>
          <p:cNvPr id="11" name="Imagen 10" descr="Logotipo&#10;&#10;Descripción generada automáticamente">
            <a:extLst>
              <a:ext uri="{FF2B5EF4-FFF2-40B4-BE49-F238E27FC236}">
                <a16:creationId xmlns:a16="http://schemas.microsoft.com/office/drawing/2014/main" id="{A17DA6A8-250E-5DE5-886D-018E99813016}"/>
              </a:ext>
            </a:extLst>
          </p:cNvPr>
          <p:cNvPicPr>
            <a:picLocks noChangeAspect="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sharpenSoften amount="48000"/>
                    </a14:imgEffect>
                  </a14:imgLayer>
                </a14:imgProps>
              </a:ext>
              <a:ext uri="{28A0092B-C50C-407E-A947-70E740481C1C}">
                <a14:useLocalDpi xmlns:a14="http://schemas.microsoft.com/office/drawing/2010/main" val="0"/>
              </a:ext>
            </a:extLst>
          </a:blip>
          <a:stretch>
            <a:fillRect/>
          </a:stretch>
        </p:blipFill>
        <p:spPr>
          <a:xfrm>
            <a:off x="-971499" y="5922102"/>
            <a:ext cx="1477888" cy="645344"/>
          </a:xfrm>
          <a:prstGeom prst="rect">
            <a:avLst/>
          </a:prstGeom>
        </p:spPr>
      </p:pic>
      <p:pic>
        <p:nvPicPr>
          <p:cNvPr id="2" name="Imagen 1" descr="Imagen que contiene Logotipo&#10;&#10;Descripción generada automáticamente">
            <a:extLst>
              <a:ext uri="{FF2B5EF4-FFF2-40B4-BE49-F238E27FC236}">
                <a16:creationId xmlns:a16="http://schemas.microsoft.com/office/drawing/2014/main" id="{E8D4EEDF-8BC2-BE64-77F2-0E5A18B37C06}"/>
              </a:ext>
            </a:extLst>
          </p:cNvPr>
          <p:cNvPicPr>
            <a:picLocks noChangeAspect="1"/>
          </p:cNvPicPr>
          <p:nvPr/>
        </p:nvPicPr>
        <p:blipFill rotWithShape="1">
          <a:blip r:embed="rId9"/>
          <a:srcRect l="55889" r="2425"/>
          <a:stretch/>
        </p:blipFill>
        <p:spPr>
          <a:xfrm rot="20429368">
            <a:off x="616860" y="2066203"/>
            <a:ext cx="4142232" cy="2707761"/>
          </a:xfrm>
          <a:prstGeom prst="rect">
            <a:avLst/>
          </a:prstGeom>
          <a:scene3d>
            <a:camera prst="orthographicFront">
              <a:rot lat="0" lon="0" rev="0"/>
            </a:camera>
            <a:lightRig rig="contrasting" dir="t">
              <a:rot lat="0" lon="0" rev="1500000"/>
            </a:lightRig>
          </a:scene3d>
          <a:sp3d prstMaterial="metal">
            <a:bevelT w="88900" h="88900"/>
          </a:sp3d>
        </p:spPr>
      </p:pic>
      <p:sp>
        <p:nvSpPr>
          <p:cNvPr id="3" name="Título 1">
            <a:extLst>
              <a:ext uri="{FF2B5EF4-FFF2-40B4-BE49-F238E27FC236}">
                <a16:creationId xmlns:a16="http://schemas.microsoft.com/office/drawing/2014/main" id="{09A20DB7-C94C-82D7-E989-49028375A656}"/>
              </a:ext>
            </a:extLst>
          </p:cNvPr>
          <p:cNvSpPr txBox="1">
            <a:spLocks/>
          </p:cNvSpPr>
          <p:nvPr/>
        </p:nvSpPr>
        <p:spPr>
          <a:xfrm>
            <a:off x="312120" y="0"/>
            <a:ext cx="12192001" cy="14540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Light" panose="020F0302020204030204"/>
                <a:ea typeface="+mj-ea"/>
                <a:cs typeface="+mj-cs"/>
              </a:rPr>
              <a:t>Un servicio </a:t>
            </a:r>
            <a:r>
              <a:rPr kumimoji="0" lang="en-US" sz="3200" b="1" i="0" u="none" strike="noStrike" kern="1200" cap="none" spc="0" normalizeH="0" baseline="0" noProof="0" dirty="0" err="1">
                <a:ln>
                  <a:noFill/>
                </a:ln>
                <a:solidFill>
                  <a:schemeClr val="bg1"/>
                </a:solidFill>
                <a:effectLst/>
                <a:uLnTx/>
                <a:uFillTx/>
                <a:latin typeface="Calibri Light" panose="020F0302020204030204"/>
                <a:ea typeface="+mj-ea"/>
                <a:cs typeface="+mj-cs"/>
              </a:rPr>
              <a:t>experto</a:t>
            </a:r>
            <a:r>
              <a:rPr kumimoji="0" lang="en-US" sz="3200" b="1" i="0" u="none" strike="noStrike" kern="1200" cap="none" spc="0" normalizeH="0" baseline="0" noProof="0" dirty="0">
                <a:ln>
                  <a:noFill/>
                </a:ln>
                <a:solidFill>
                  <a:schemeClr val="bg1"/>
                </a:solidFill>
                <a:effectLst/>
                <a:uLnTx/>
                <a:uFillTx/>
                <a:latin typeface="Calibri Light" panose="020F0302020204030204"/>
                <a:ea typeface="+mj-ea"/>
                <a:cs typeface="+mj-cs"/>
              </a:rPr>
              <a:t> y </a:t>
            </a:r>
            <a:r>
              <a:rPr kumimoji="0" lang="en-US" sz="3200" b="1" i="0" u="none" strike="noStrike" kern="1200" cap="none" spc="0" normalizeH="0" baseline="0" noProof="0" dirty="0" err="1">
                <a:ln>
                  <a:noFill/>
                </a:ln>
                <a:solidFill>
                  <a:schemeClr val="bg1"/>
                </a:solidFill>
                <a:effectLst/>
                <a:uLnTx/>
                <a:uFillTx/>
                <a:latin typeface="Calibri Light" panose="020F0302020204030204"/>
                <a:ea typeface="+mj-ea"/>
                <a:cs typeface="+mj-cs"/>
              </a:rPr>
              <a:t>personalizado</a:t>
            </a:r>
            <a:r>
              <a:rPr kumimoji="0" lang="en-US" sz="3200" b="1" i="0" u="none" strike="noStrike" kern="1200" cap="none" spc="0" normalizeH="0" baseline="0" noProof="0" dirty="0">
                <a:ln>
                  <a:noFill/>
                </a:ln>
                <a:solidFill>
                  <a:schemeClr val="bg1"/>
                </a:solidFill>
                <a:effectLst/>
                <a:uLnTx/>
                <a:uFillTx/>
                <a:latin typeface="Calibri Light" panose="020F0302020204030204"/>
                <a:ea typeface="+mj-ea"/>
                <a:cs typeface="+mj-cs"/>
              </a:rPr>
              <a:t> para que el </a:t>
            </a:r>
            <a:r>
              <a:rPr kumimoji="0" lang="en-US" sz="3200" b="1" i="0" u="none" strike="noStrike" kern="1200" cap="none" spc="0" normalizeH="0" baseline="0" noProof="0" dirty="0" err="1">
                <a:ln>
                  <a:noFill/>
                </a:ln>
                <a:solidFill>
                  <a:schemeClr val="bg1"/>
                </a:solidFill>
                <a:effectLst/>
                <a:uLnTx/>
                <a:uFillTx/>
                <a:latin typeface="Calibri Light" panose="020F0302020204030204"/>
                <a:ea typeface="+mj-ea"/>
                <a:cs typeface="+mj-cs"/>
              </a:rPr>
              <a:t>relevo</a:t>
            </a:r>
            <a:r>
              <a:rPr kumimoji="0" lang="en-US" sz="3200" b="1" i="0" u="none" strike="noStrike" kern="1200" cap="none" spc="0" normalizeH="0" baseline="0" noProof="0" dirty="0">
                <a:ln>
                  <a:noFill/>
                </a:ln>
                <a:solidFill>
                  <a:schemeClr val="bg1"/>
                </a:solidFill>
                <a:effectLst/>
                <a:uLnTx/>
                <a:uFillTx/>
                <a:latin typeface="Calibri Light" panose="020F0302020204030204"/>
                <a:ea typeface="+mj-ea"/>
                <a:cs typeface="+mj-cs"/>
              </a:rPr>
              <a:t> </a:t>
            </a:r>
            <a:r>
              <a:rPr kumimoji="0" lang="en-US" sz="3200" b="1" i="0" u="none" strike="noStrike" kern="1200" cap="none" spc="0" normalizeH="0" baseline="0" noProof="0" dirty="0" err="1">
                <a:ln>
                  <a:noFill/>
                </a:ln>
                <a:solidFill>
                  <a:schemeClr val="bg1"/>
                </a:solidFill>
                <a:effectLst/>
                <a:uLnTx/>
                <a:uFillTx/>
                <a:latin typeface="Calibri Light" panose="020F0302020204030204"/>
                <a:ea typeface="+mj-ea"/>
                <a:cs typeface="+mj-cs"/>
              </a:rPr>
              <a:t>generacional</a:t>
            </a:r>
            <a:r>
              <a:rPr kumimoji="0" lang="en-US" sz="3200" b="1" i="0" u="none" strike="noStrike" kern="1200" cap="none" spc="0" normalizeH="0" baseline="0" noProof="0" dirty="0">
                <a:ln>
                  <a:noFill/>
                </a:ln>
                <a:solidFill>
                  <a:schemeClr val="bg1"/>
                </a:solidFill>
                <a:effectLst/>
                <a:uLnTx/>
                <a:uFillTx/>
                <a:latin typeface="Calibri Light" panose="020F0302020204030204"/>
                <a:ea typeface="+mj-ea"/>
                <a:cs typeface="+mj-cs"/>
              </a:rPr>
              <a:t> se </a:t>
            </a:r>
            <a:r>
              <a:rPr kumimoji="0" lang="en-US" sz="3200" b="1" i="0" u="none" strike="noStrike" kern="1200" cap="none" spc="0" normalizeH="0" baseline="0" noProof="0" dirty="0" err="1">
                <a:ln>
                  <a:noFill/>
                </a:ln>
                <a:solidFill>
                  <a:schemeClr val="bg1"/>
                </a:solidFill>
                <a:effectLst/>
                <a:uLnTx/>
                <a:uFillTx/>
                <a:latin typeface="Calibri Light" panose="020F0302020204030204"/>
                <a:ea typeface="+mj-ea"/>
                <a:cs typeface="+mj-cs"/>
              </a:rPr>
              <a:t>materialice</a:t>
            </a:r>
            <a:r>
              <a:rPr kumimoji="0" lang="en-US" sz="3200" b="1" i="0" u="none" strike="noStrike" kern="1200" cap="none" spc="0" normalizeH="0" baseline="0" noProof="0" dirty="0">
                <a:ln>
                  <a:noFill/>
                </a:ln>
                <a:solidFill>
                  <a:schemeClr val="bg1"/>
                </a:solidFill>
                <a:effectLst/>
                <a:uLnTx/>
                <a:uFillTx/>
                <a:latin typeface="Calibri Light" panose="020F0302020204030204"/>
                <a:ea typeface="+mj-ea"/>
                <a:cs typeface="+mj-cs"/>
              </a:rPr>
              <a:t> </a:t>
            </a:r>
            <a:r>
              <a:rPr kumimoji="0" lang="en-US" sz="3200" b="1" i="0" u="none" strike="noStrike" kern="1200" cap="none" spc="0" normalizeH="0" baseline="0" noProof="0" dirty="0" err="1">
                <a:ln>
                  <a:noFill/>
                </a:ln>
                <a:solidFill>
                  <a:schemeClr val="bg1"/>
                </a:solidFill>
                <a:effectLst/>
                <a:uLnTx/>
                <a:uFillTx/>
                <a:latin typeface="Calibri Light" panose="020F0302020204030204"/>
                <a:ea typeface="+mj-ea"/>
                <a:cs typeface="+mj-cs"/>
              </a:rPr>
              <a:t>en</a:t>
            </a:r>
            <a:r>
              <a:rPr kumimoji="0" lang="en-US" sz="3200" b="1" i="0" u="none" strike="noStrike" kern="1200" cap="none" spc="0" normalizeH="0" baseline="0" noProof="0" dirty="0">
                <a:ln>
                  <a:noFill/>
                </a:ln>
                <a:solidFill>
                  <a:schemeClr val="bg1"/>
                </a:solidFill>
                <a:effectLst/>
                <a:uLnTx/>
                <a:uFillTx/>
                <a:latin typeface="Calibri Light" panose="020F0302020204030204"/>
                <a:ea typeface="+mj-ea"/>
                <a:cs typeface="+mj-cs"/>
              </a:rPr>
              <a:t> la </a:t>
            </a:r>
            <a:r>
              <a:rPr kumimoji="0" lang="en-US" sz="3200" b="1" i="0" u="none" strike="noStrike" kern="1200" cap="none" spc="0" normalizeH="0" baseline="0" noProof="0" dirty="0" err="1">
                <a:ln>
                  <a:noFill/>
                </a:ln>
                <a:solidFill>
                  <a:schemeClr val="bg1"/>
                </a:solidFill>
                <a:effectLst/>
                <a:uLnTx/>
                <a:uFillTx/>
                <a:latin typeface="Calibri Light" panose="020F0302020204030204"/>
                <a:ea typeface="+mj-ea"/>
                <a:cs typeface="+mj-cs"/>
              </a:rPr>
              <a:t>empresa</a:t>
            </a:r>
            <a:endParaRPr kumimoji="0" lang="en-US" sz="32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6" name="Rectángulo 5">
            <a:extLst>
              <a:ext uri="{FF2B5EF4-FFF2-40B4-BE49-F238E27FC236}">
                <a16:creationId xmlns:a16="http://schemas.microsoft.com/office/drawing/2014/main" id="{9A0A87DD-6EB7-5C93-6F20-4EC252022957}"/>
              </a:ext>
            </a:extLst>
          </p:cNvPr>
          <p:cNvSpPr/>
          <p:nvPr/>
        </p:nvSpPr>
        <p:spPr>
          <a:xfrm>
            <a:off x="4445000" y="2480426"/>
            <a:ext cx="7463385" cy="2707762"/>
          </a:xfrm>
          <a:prstGeom prst="rect">
            <a:avLst/>
          </a:prstGeom>
          <a:solidFill>
            <a:srgbClr val="901D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solidFill>
                  <a:schemeClr val="bg1"/>
                </a:solidFill>
                <a:latin typeface="+mj-lt"/>
              </a:rPr>
              <a:t>Queremos acompañar a las pymes vascas para que aborden el relevo generacional desde una lógica de mantenimiento y creación de empleo</a:t>
            </a:r>
          </a:p>
        </p:txBody>
      </p:sp>
    </p:spTree>
    <p:extLst>
      <p:ext uri="{BB962C8B-B14F-4D97-AF65-F5344CB8AC3E}">
        <p14:creationId xmlns:p14="http://schemas.microsoft.com/office/powerpoint/2010/main" val="152424862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eiling - 1663" descr="Ceiling - 1663">
            <a:hlinkClick r:id="" action="ppaction://media"/>
            <a:extLst>
              <a:ext uri="{FF2B5EF4-FFF2-40B4-BE49-F238E27FC236}">
                <a16:creationId xmlns:a16="http://schemas.microsoft.com/office/drawing/2014/main" id="{F0278437-1442-B04D-BF21-0A710B9FB9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2156"/>
            <a:ext cx="12192000" cy="6871788"/>
          </a:xfrm>
          <a:prstGeom prst="rect">
            <a:avLst/>
          </a:prstGeom>
        </p:spPr>
      </p:pic>
      <p:sp>
        <p:nvSpPr>
          <p:cNvPr id="9" name="Rectangle 1">
            <a:extLst>
              <a:ext uri="{FF2B5EF4-FFF2-40B4-BE49-F238E27FC236}">
                <a16:creationId xmlns:a16="http://schemas.microsoft.com/office/drawing/2014/main" id="{DD4A16BA-D0E9-C34B-A518-54A02EE1C275}"/>
              </a:ext>
            </a:extLst>
          </p:cNvPr>
          <p:cNvSpPr/>
          <p:nvPr/>
        </p:nvSpPr>
        <p:spPr>
          <a:xfrm>
            <a:off x="0" y="-27532"/>
            <a:ext cx="12192000" cy="6873376"/>
          </a:xfrm>
          <a:prstGeom prst="rect">
            <a:avLst/>
          </a:prstGeom>
          <a:gradFill flip="none" rotWithShape="0">
            <a:gsLst>
              <a:gs pos="0">
                <a:srgbClr val="BA0A7E"/>
              </a:gs>
              <a:gs pos="100000">
                <a:srgbClr val="2D1E42">
                  <a:alpha val="63000"/>
                </a:srgb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900" dirty="0">
              <a:latin typeface="Source Sans Pro Light" charset="0"/>
            </a:endParaRPr>
          </a:p>
        </p:txBody>
      </p:sp>
      <p:pic>
        <p:nvPicPr>
          <p:cNvPr id="8" name="Imagen 7" descr="Forma&#10;&#10;Descripción generada automáticamente con confianza media">
            <a:extLst>
              <a:ext uri="{FF2B5EF4-FFF2-40B4-BE49-F238E27FC236}">
                <a16:creationId xmlns:a16="http://schemas.microsoft.com/office/drawing/2014/main" id="{FEBD6337-0B54-76C2-325D-82E0549D2CAA}"/>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336075" y="5965830"/>
            <a:ext cx="1666222" cy="723077"/>
          </a:xfrm>
          <a:prstGeom prst="rect">
            <a:avLst/>
          </a:prstGeom>
        </p:spPr>
      </p:pic>
      <p:pic>
        <p:nvPicPr>
          <p:cNvPr id="11" name="Imagen 10" descr="Logotipo&#10;&#10;Descripción generada automáticamente">
            <a:extLst>
              <a:ext uri="{FF2B5EF4-FFF2-40B4-BE49-F238E27FC236}">
                <a16:creationId xmlns:a16="http://schemas.microsoft.com/office/drawing/2014/main" id="{A17DA6A8-250E-5DE5-886D-018E99813016}"/>
              </a:ext>
            </a:extLst>
          </p:cNvPr>
          <p:cNvPicPr>
            <a:picLocks noChangeAspect="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sharpenSoften amount="48000"/>
                    </a14:imgEffect>
                  </a14:imgLayer>
                </a14:imgProps>
              </a:ext>
              <a:ext uri="{28A0092B-C50C-407E-A947-70E740481C1C}">
                <a14:useLocalDpi xmlns:a14="http://schemas.microsoft.com/office/drawing/2010/main" val="0"/>
              </a:ext>
            </a:extLst>
          </a:blip>
          <a:stretch>
            <a:fillRect/>
          </a:stretch>
        </p:blipFill>
        <p:spPr>
          <a:xfrm>
            <a:off x="180523" y="6043563"/>
            <a:ext cx="1477888" cy="645344"/>
          </a:xfrm>
          <a:prstGeom prst="rect">
            <a:avLst/>
          </a:prstGeom>
        </p:spPr>
      </p:pic>
      <p:sp>
        <p:nvSpPr>
          <p:cNvPr id="5" name="object 2">
            <a:extLst>
              <a:ext uri="{FF2B5EF4-FFF2-40B4-BE49-F238E27FC236}">
                <a16:creationId xmlns:a16="http://schemas.microsoft.com/office/drawing/2014/main" id="{B4B9399C-488A-A3D8-86F9-2BBC01923B22}"/>
              </a:ext>
            </a:extLst>
          </p:cNvPr>
          <p:cNvSpPr/>
          <p:nvPr/>
        </p:nvSpPr>
        <p:spPr>
          <a:xfrm>
            <a:off x="1860826" y="970242"/>
            <a:ext cx="7927295" cy="0"/>
          </a:xfrm>
          <a:custGeom>
            <a:avLst/>
            <a:gdLst/>
            <a:ahLst/>
            <a:cxnLst/>
            <a:rect l="l" t="t" r="r" b="b"/>
            <a:pathLst>
              <a:path w="8742045">
                <a:moveTo>
                  <a:pt x="0" y="0"/>
                </a:moveTo>
                <a:lnTo>
                  <a:pt x="8741664" y="0"/>
                </a:lnTo>
              </a:path>
            </a:pathLst>
          </a:custGeom>
          <a:ln w="28575">
            <a:solidFill>
              <a:schemeClr val="bg1"/>
            </a:solidFill>
          </a:ln>
        </p:spPr>
        <p:txBody>
          <a:bodyPr wrap="square" lIns="0" tIns="0" rIns="0" bIns="0" rtlCol="0"/>
          <a:lstStyle/>
          <a:p>
            <a:endParaRPr sz="1632">
              <a:solidFill>
                <a:schemeClr val="bg1"/>
              </a:solidFill>
            </a:endParaRPr>
          </a:p>
        </p:txBody>
      </p:sp>
      <p:sp>
        <p:nvSpPr>
          <p:cNvPr id="7" name="object 6">
            <a:extLst>
              <a:ext uri="{FF2B5EF4-FFF2-40B4-BE49-F238E27FC236}">
                <a16:creationId xmlns:a16="http://schemas.microsoft.com/office/drawing/2014/main" id="{E5EC4A7C-A4A0-8821-EDAE-41D0F3B9E0C6}"/>
              </a:ext>
            </a:extLst>
          </p:cNvPr>
          <p:cNvSpPr txBox="1"/>
          <p:nvPr/>
        </p:nvSpPr>
        <p:spPr>
          <a:xfrm>
            <a:off x="406400" y="1179847"/>
            <a:ext cx="11379200" cy="800298"/>
          </a:xfrm>
          <a:prstGeom prst="rect">
            <a:avLst/>
          </a:prstGeom>
        </p:spPr>
        <p:txBody>
          <a:bodyPr vert="horz" wrap="square" lIns="0" tIns="10365" rIns="0" bIns="0" rtlCol="0">
            <a:spAutoFit/>
          </a:bodyPr>
          <a:lstStyle/>
          <a:p>
            <a:pPr marL="11516" marR="4607">
              <a:lnSpc>
                <a:spcPct val="152300"/>
              </a:lnSpc>
              <a:spcBef>
                <a:spcPts val="82"/>
              </a:spcBef>
            </a:pPr>
            <a:r>
              <a:rPr dirty="0">
                <a:solidFill>
                  <a:schemeClr val="bg1"/>
                </a:solidFill>
                <a:latin typeface="+mj-lt"/>
                <a:cs typeface="Georgia"/>
              </a:rPr>
              <a:t>Muchas empresas ven el valor de crear </a:t>
            </a:r>
            <a:r>
              <a:rPr b="1" spc="300" dirty="0">
                <a:solidFill>
                  <a:schemeClr val="bg1"/>
                </a:solidFill>
                <a:latin typeface="+mj-lt"/>
                <a:cs typeface="Georgia"/>
              </a:rPr>
              <a:t>una estrategia de planificación del relevo generacional</a:t>
            </a:r>
            <a:r>
              <a:rPr spc="300" dirty="0">
                <a:solidFill>
                  <a:schemeClr val="bg1"/>
                </a:solidFill>
                <a:latin typeface="+mj-lt"/>
                <a:cs typeface="Georgia"/>
              </a:rPr>
              <a:t>, </a:t>
            </a:r>
            <a:r>
              <a:rPr dirty="0">
                <a:solidFill>
                  <a:schemeClr val="bg1"/>
                </a:solidFill>
                <a:latin typeface="+mj-lt"/>
                <a:cs typeface="Georgia"/>
              </a:rPr>
              <a:t>pero simplemente no saben  por dónde empezar. Algunas preguntas clave pueden ser:</a:t>
            </a:r>
          </a:p>
        </p:txBody>
      </p:sp>
      <p:sp>
        <p:nvSpPr>
          <p:cNvPr id="10" name="object 19">
            <a:extLst>
              <a:ext uri="{FF2B5EF4-FFF2-40B4-BE49-F238E27FC236}">
                <a16:creationId xmlns:a16="http://schemas.microsoft.com/office/drawing/2014/main" id="{CF56F1F4-B6C3-EE9B-FFC3-D44D8A56B313}"/>
              </a:ext>
            </a:extLst>
          </p:cNvPr>
          <p:cNvSpPr txBox="1"/>
          <p:nvPr/>
        </p:nvSpPr>
        <p:spPr>
          <a:xfrm>
            <a:off x="180523" y="3448050"/>
            <a:ext cx="3121477" cy="1488375"/>
          </a:xfrm>
          <a:prstGeom prst="rect">
            <a:avLst/>
          </a:prstGeom>
        </p:spPr>
        <p:txBody>
          <a:bodyPr vert="horz" wrap="square" lIns="0" tIns="10941" rIns="0" bIns="0" rtlCol="0">
            <a:spAutoFit/>
          </a:bodyPr>
          <a:lstStyle/>
          <a:p>
            <a:pPr marL="11516" marR="4607" algn="just">
              <a:lnSpc>
                <a:spcPct val="100299"/>
              </a:lnSpc>
              <a:spcBef>
                <a:spcPts val="86"/>
              </a:spcBef>
            </a:pPr>
            <a:r>
              <a:rPr sz="1600" b="1" dirty="0">
                <a:solidFill>
                  <a:schemeClr val="bg1"/>
                </a:solidFill>
                <a:latin typeface="+mj-lt"/>
                <a:cs typeface="Georgia"/>
              </a:rPr>
              <a:t>Estas y otras preguntas nos  permiten valorar la necesidad /  urgencia de iniciar un proceso  de relevo generacional que nos  ayude a transitar de forma  organizada.</a:t>
            </a:r>
            <a:endParaRPr sz="1600" dirty="0">
              <a:solidFill>
                <a:schemeClr val="bg1"/>
              </a:solidFill>
              <a:latin typeface="+mj-lt"/>
              <a:cs typeface="Georgia"/>
            </a:endParaRPr>
          </a:p>
        </p:txBody>
      </p:sp>
      <p:sp>
        <p:nvSpPr>
          <p:cNvPr id="12" name="object 2">
            <a:extLst>
              <a:ext uri="{FF2B5EF4-FFF2-40B4-BE49-F238E27FC236}">
                <a16:creationId xmlns:a16="http://schemas.microsoft.com/office/drawing/2014/main" id="{CA6BE60C-09DC-C725-4A62-C1CE3B2078A8}"/>
              </a:ext>
            </a:extLst>
          </p:cNvPr>
          <p:cNvSpPr txBox="1"/>
          <p:nvPr/>
        </p:nvSpPr>
        <p:spPr>
          <a:xfrm>
            <a:off x="2257017" y="156881"/>
            <a:ext cx="7677966" cy="702110"/>
          </a:xfrm>
          <a:prstGeom prst="rect">
            <a:avLst/>
          </a:prstGeom>
        </p:spPr>
        <p:txBody>
          <a:bodyPr vert="horz" wrap="square" lIns="0" tIns="24760" rIns="0" bIns="0" rtlCol="0">
            <a:spAutoFit/>
          </a:bodyPr>
          <a:lstStyle/>
          <a:p>
            <a:pPr algn="ctr">
              <a:spcBef>
                <a:spcPct val="0"/>
              </a:spcBef>
            </a:pPr>
            <a:r>
              <a:rPr lang="es-ES" sz="4400" b="1" dirty="0">
                <a:solidFill>
                  <a:schemeClr val="bg1"/>
                </a:solidFill>
                <a:latin typeface="+mj-lt"/>
                <a:ea typeface="Open Sans ExtraBold"/>
                <a:cs typeface="Open Sans ExtraBold"/>
              </a:rPr>
              <a:t>¿Por dónde empezar?</a:t>
            </a:r>
          </a:p>
        </p:txBody>
      </p:sp>
      <p:graphicFrame>
        <p:nvGraphicFramePr>
          <p:cNvPr id="13" name="Diagrama 12">
            <a:extLst>
              <a:ext uri="{FF2B5EF4-FFF2-40B4-BE49-F238E27FC236}">
                <a16:creationId xmlns:a16="http://schemas.microsoft.com/office/drawing/2014/main" id="{FC6517CC-36FD-5D87-E00E-1120BACEFF2A}"/>
              </a:ext>
            </a:extLst>
          </p:cNvPr>
          <p:cNvGraphicFramePr/>
          <p:nvPr>
            <p:extLst>
              <p:ext uri="{D42A27DB-BD31-4B8C-83A1-F6EECF244321}">
                <p14:modId xmlns:p14="http://schemas.microsoft.com/office/powerpoint/2010/main" val="644418895"/>
              </p:ext>
            </p:extLst>
          </p:nvPr>
        </p:nvGraphicFramePr>
        <p:xfrm>
          <a:off x="3302000" y="2216657"/>
          <a:ext cx="8646379" cy="367110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86367117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eiling - 1663" descr="Ceiling - 1663">
            <a:hlinkClick r:id="" action="ppaction://media"/>
            <a:extLst>
              <a:ext uri="{FF2B5EF4-FFF2-40B4-BE49-F238E27FC236}">
                <a16:creationId xmlns:a16="http://schemas.microsoft.com/office/drawing/2014/main" id="{F0278437-1442-B04D-BF21-0A710B9FB9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2156"/>
            <a:ext cx="12192000" cy="6871788"/>
          </a:xfrm>
          <a:prstGeom prst="rect">
            <a:avLst/>
          </a:prstGeom>
        </p:spPr>
      </p:pic>
      <p:sp>
        <p:nvSpPr>
          <p:cNvPr id="9" name="Rectangle 1">
            <a:extLst>
              <a:ext uri="{FF2B5EF4-FFF2-40B4-BE49-F238E27FC236}">
                <a16:creationId xmlns:a16="http://schemas.microsoft.com/office/drawing/2014/main" id="{DD4A16BA-D0E9-C34B-A518-54A02EE1C275}"/>
              </a:ext>
            </a:extLst>
          </p:cNvPr>
          <p:cNvSpPr/>
          <p:nvPr/>
        </p:nvSpPr>
        <p:spPr>
          <a:xfrm>
            <a:off x="0" y="12156"/>
            <a:ext cx="12191999" cy="6873376"/>
          </a:xfrm>
          <a:prstGeom prst="rect">
            <a:avLst/>
          </a:prstGeom>
          <a:gradFill flip="none" rotWithShape="0">
            <a:gsLst>
              <a:gs pos="0">
                <a:srgbClr val="BA0A7E"/>
              </a:gs>
              <a:gs pos="100000">
                <a:srgbClr val="2D1E42">
                  <a:alpha val="63000"/>
                </a:srgb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800" dirty="0">
              <a:latin typeface="Source Sans Pro Light" charset="0"/>
            </a:endParaRPr>
          </a:p>
        </p:txBody>
      </p:sp>
      <p:pic>
        <p:nvPicPr>
          <p:cNvPr id="8" name="Imagen 7" descr="Forma&#10;&#10;Descripción generada automáticamente con confianza media">
            <a:extLst>
              <a:ext uri="{FF2B5EF4-FFF2-40B4-BE49-F238E27FC236}">
                <a16:creationId xmlns:a16="http://schemas.microsoft.com/office/drawing/2014/main" id="{FEBD6337-0B54-76C2-325D-82E0549D2CAA}"/>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409264" y="5800123"/>
            <a:ext cx="1666222" cy="723077"/>
          </a:xfrm>
          <a:prstGeom prst="rect">
            <a:avLst/>
          </a:prstGeom>
        </p:spPr>
      </p:pic>
      <p:pic>
        <p:nvPicPr>
          <p:cNvPr id="11" name="Imagen 10" descr="Logotipo&#10;&#10;Descripción generada automáticamente">
            <a:extLst>
              <a:ext uri="{FF2B5EF4-FFF2-40B4-BE49-F238E27FC236}">
                <a16:creationId xmlns:a16="http://schemas.microsoft.com/office/drawing/2014/main" id="{A17DA6A8-250E-5DE5-886D-018E99813016}"/>
              </a:ext>
            </a:extLst>
          </p:cNvPr>
          <p:cNvPicPr>
            <a:picLocks noChangeAspect="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sharpenSoften amount="48000"/>
                    </a14:imgEffect>
                  </a14:imgLayer>
                </a14:imgProps>
              </a:ext>
              <a:ext uri="{28A0092B-C50C-407E-A947-70E740481C1C}">
                <a14:useLocalDpi xmlns:a14="http://schemas.microsoft.com/office/drawing/2010/main" val="0"/>
              </a:ext>
            </a:extLst>
          </a:blip>
          <a:stretch>
            <a:fillRect/>
          </a:stretch>
        </p:blipFill>
        <p:spPr>
          <a:xfrm>
            <a:off x="152425" y="6069708"/>
            <a:ext cx="1477888" cy="645344"/>
          </a:xfrm>
          <a:prstGeom prst="rect">
            <a:avLst/>
          </a:prstGeom>
        </p:spPr>
      </p:pic>
      <p:pic>
        <p:nvPicPr>
          <p:cNvPr id="2" name="object 13">
            <a:extLst>
              <a:ext uri="{FF2B5EF4-FFF2-40B4-BE49-F238E27FC236}">
                <a16:creationId xmlns:a16="http://schemas.microsoft.com/office/drawing/2014/main" id="{0C1DC959-EEC3-421A-EF2D-DB1B46FE7986}"/>
              </a:ext>
            </a:extLst>
          </p:cNvPr>
          <p:cNvPicPr/>
          <p:nvPr/>
        </p:nvPicPr>
        <p:blipFill>
          <a:blip r:embed="rId9" cstate="print">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7134447" y="1733111"/>
            <a:ext cx="4701953" cy="3384989"/>
          </a:xfrm>
          <a:prstGeom prst="rect">
            <a:avLst/>
          </a:prstGeom>
          <a:ln>
            <a:solidFill>
              <a:schemeClr val="bg1"/>
            </a:solidFill>
          </a:ln>
        </p:spPr>
      </p:pic>
      <p:sp>
        <p:nvSpPr>
          <p:cNvPr id="3" name="object 14">
            <a:extLst>
              <a:ext uri="{FF2B5EF4-FFF2-40B4-BE49-F238E27FC236}">
                <a16:creationId xmlns:a16="http://schemas.microsoft.com/office/drawing/2014/main" id="{951258B4-EA71-8DD0-9A6C-D98779B5FC4E}"/>
              </a:ext>
            </a:extLst>
          </p:cNvPr>
          <p:cNvSpPr txBox="1"/>
          <p:nvPr/>
        </p:nvSpPr>
        <p:spPr>
          <a:xfrm>
            <a:off x="1782736" y="6072975"/>
            <a:ext cx="8403255" cy="319405"/>
          </a:xfrm>
          <a:prstGeom prst="rect">
            <a:avLst/>
          </a:prstGeom>
          <a:ln>
            <a:solidFill>
              <a:schemeClr val="bg1"/>
            </a:solidFill>
          </a:ln>
        </p:spPr>
        <p:txBody>
          <a:bodyPr vert="horz" wrap="square" lIns="0" tIns="11516" rIns="0" bIns="0" rtlCol="0">
            <a:spAutoFit/>
          </a:bodyPr>
          <a:lstStyle/>
          <a:p>
            <a:pPr marL="11516" algn="ctr">
              <a:spcBef>
                <a:spcPts val="91"/>
              </a:spcBef>
            </a:pPr>
            <a:r>
              <a:rPr sz="2000" b="1" spc="-5" dirty="0">
                <a:solidFill>
                  <a:schemeClr val="bg1"/>
                </a:solidFill>
                <a:latin typeface="+mj-lt"/>
                <a:cs typeface="Calibri"/>
              </a:rPr>
              <a:t>La</a:t>
            </a:r>
            <a:r>
              <a:rPr sz="2000" b="1" dirty="0">
                <a:solidFill>
                  <a:schemeClr val="bg1"/>
                </a:solidFill>
                <a:latin typeface="+mj-lt"/>
                <a:cs typeface="Calibri"/>
              </a:rPr>
              <a:t> </a:t>
            </a:r>
            <a:r>
              <a:rPr sz="2000" b="1" spc="-5" dirty="0">
                <a:solidFill>
                  <a:schemeClr val="bg1"/>
                </a:solidFill>
                <a:latin typeface="+mj-lt"/>
                <a:cs typeface="Calibri"/>
              </a:rPr>
              <a:t>participación</a:t>
            </a:r>
            <a:r>
              <a:rPr sz="2000" b="1" spc="14" dirty="0">
                <a:solidFill>
                  <a:schemeClr val="bg1"/>
                </a:solidFill>
                <a:latin typeface="+mj-lt"/>
                <a:cs typeface="Calibri"/>
              </a:rPr>
              <a:t> </a:t>
            </a:r>
            <a:r>
              <a:rPr sz="2000" b="1" spc="5" dirty="0">
                <a:solidFill>
                  <a:schemeClr val="bg1"/>
                </a:solidFill>
                <a:latin typeface="+mj-lt"/>
                <a:cs typeface="Calibri"/>
              </a:rPr>
              <a:t>en</a:t>
            </a:r>
            <a:r>
              <a:rPr sz="2000" b="1" dirty="0">
                <a:solidFill>
                  <a:schemeClr val="bg1"/>
                </a:solidFill>
                <a:latin typeface="+mj-lt"/>
                <a:cs typeface="Calibri"/>
              </a:rPr>
              <a:t> </a:t>
            </a:r>
            <a:r>
              <a:rPr sz="2000" b="1" spc="-14" dirty="0">
                <a:solidFill>
                  <a:schemeClr val="bg1"/>
                </a:solidFill>
                <a:latin typeface="+mj-lt"/>
                <a:cs typeface="Calibri"/>
              </a:rPr>
              <a:t>este</a:t>
            </a:r>
            <a:r>
              <a:rPr sz="2000" b="1" spc="18" dirty="0">
                <a:solidFill>
                  <a:schemeClr val="bg1"/>
                </a:solidFill>
                <a:latin typeface="+mj-lt"/>
                <a:cs typeface="Calibri"/>
              </a:rPr>
              <a:t> </a:t>
            </a:r>
            <a:r>
              <a:rPr sz="2000" b="1" spc="-9" dirty="0">
                <a:solidFill>
                  <a:schemeClr val="bg1"/>
                </a:solidFill>
                <a:latin typeface="+mj-lt"/>
                <a:cs typeface="Calibri"/>
              </a:rPr>
              <a:t>proyecto</a:t>
            </a:r>
            <a:r>
              <a:rPr sz="2000" b="1" spc="14" dirty="0">
                <a:solidFill>
                  <a:schemeClr val="bg1"/>
                </a:solidFill>
                <a:latin typeface="+mj-lt"/>
                <a:cs typeface="Calibri"/>
              </a:rPr>
              <a:t> </a:t>
            </a:r>
            <a:r>
              <a:rPr sz="2000" b="1" spc="-5" dirty="0" err="1">
                <a:solidFill>
                  <a:schemeClr val="bg1"/>
                </a:solidFill>
                <a:latin typeface="+mj-lt"/>
                <a:cs typeface="Calibri"/>
              </a:rPr>
              <a:t>piloto</a:t>
            </a:r>
            <a:r>
              <a:rPr sz="2000" b="1" spc="-18" dirty="0">
                <a:solidFill>
                  <a:schemeClr val="bg1"/>
                </a:solidFill>
                <a:latin typeface="+mj-lt"/>
                <a:cs typeface="Calibri"/>
              </a:rPr>
              <a:t> </a:t>
            </a:r>
            <a:r>
              <a:rPr sz="2000" b="1" spc="-14" dirty="0" err="1">
                <a:solidFill>
                  <a:schemeClr val="bg1"/>
                </a:solidFill>
                <a:latin typeface="+mj-lt"/>
                <a:cs typeface="Calibri"/>
              </a:rPr>
              <a:t>esta</a:t>
            </a:r>
            <a:r>
              <a:rPr sz="2000" b="1" spc="5" dirty="0">
                <a:solidFill>
                  <a:schemeClr val="bg1"/>
                </a:solidFill>
                <a:latin typeface="+mj-lt"/>
                <a:cs typeface="Calibri"/>
              </a:rPr>
              <a:t> </a:t>
            </a:r>
            <a:r>
              <a:rPr sz="2000" b="1" spc="-9" dirty="0">
                <a:solidFill>
                  <a:schemeClr val="bg1"/>
                </a:solidFill>
                <a:latin typeface="+mj-lt"/>
                <a:cs typeface="Calibri"/>
              </a:rPr>
              <a:t>acotada</a:t>
            </a:r>
            <a:r>
              <a:rPr sz="2000" b="1" spc="5" dirty="0">
                <a:solidFill>
                  <a:schemeClr val="bg1"/>
                </a:solidFill>
                <a:latin typeface="+mj-lt"/>
                <a:cs typeface="Calibri"/>
              </a:rPr>
              <a:t> </a:t>
            </a:r>
            <a:r>
              <a:rPr sz="2000" b="1" dirty="0">
                <a:solidFill>
                  <a:schemeClr val="bg1"/>
                </a:solidFill>
                <a:latin typeface="+mj-lt"/>
                <a:cs typeface="Calibri"/>
              </a:rPr>
              <a:t>a</a:t>
            </a:r>
            <a:r>
              <a:rPr sz="2000" b="1" spc="5" dirty="0">
                <a:solidFill>
                  <a:schemeClr val="bg1"/>
                </a:solidFill>
                <a:latin typeface="+mj-lt"/>
                <a:cs typeface="Calibri"/>
              </a:rPr>
              <a:t> </a:t>
            </a:r>
            <a:r>
              <a:rPr sz="2000" b="1" dirty="0">
                <a:solidFill>
                  <a:schemeClr val="bg1"/>
                </a:solidFill>
                <a:latin typeface="+mj-lt"/>
                <a:cs typeface="Calibri"/>
              </a:rPr>
              <a:t>60 </a:t>
            </a:r>
            <a:r>
              <a:rPr sz="2000" b="1" spc="-5" dirty="0">
                <a:solidFill>
                  <a:schemeClr val="bg1"/>
                </a:solidFill>
                <a:latin typeface="+mj-lt"/>
                <a:cs typeface="Calibri"/>
              </a:rPr>
              <a:t>empresas</a:t>
            </a:r>
            <a:r>
              <a:rPr sz="2000" spc="-5" dirty="0">
                <a:solidFill>
                  <a:schemeClr val="bg1"/>
                </a:solidFill>
                <a:latin typeface="+mj-lt"/>
                <a:cs typeface="Calibri"/>
              </a:rPr>
              <a:t>.</a:t>
            </a:r>
            <a:endParaRPr sz="2000" dirty="0">
              <a:solidFill>
                <a:schemeClr val="bg1"/>
              </a:solidFill>
              <a:latin typeface="+mj-lt"/>
              <a:cs typeface="Calibri"/>
            </a:endParaRPr>
          </a:p>
        </p:txBody>
      </p:sp>
      <p:sp>
        <p:nvSpPr>
          <p:cNvPr id="6" name="object 2">
            <a:extLst>
              <a:ext uri="{FF2B5EF4-FFF2-40B4-BE49-F238E27FC236}">
                <a16:creationId xmlns:a16="http://schemas.microsoft.com/office/drawing/2014/main" id="{2F2CF37F-7CD2-43D5-53B6-BD87D2BF90E7}"/>
              </a:ext>
            </a:extLst>
          </p:cNvPr>
          <p:cNvSpPr/>
          <p:nvPr/>
        </p:nvSpPr>
        <p:spPr>
          <a:xfrm>
            <a:off x="1860826" y="970242"/>
            <a:ext cx="7927295" cy="0"/>
          </a:xfrm>
          <a:custGeom>
            <a:avLst/>
            <a:gdLst/>
            <a:ahLst/>
            <a:cxnLst/>
            <a:rect l="l" t="t" r="r" b="b"/>
            <a:pathLst>
              <a:path w="8742045">
                <a:moveTo>
                  <a:pt x="0" y="0"/>
                </a:moveTo>
                <a:lnTo>
                  <a:pt x="8741664" y="0"/>
                </a:lnTo>
              </a:path>
            </a:pathLst>
          </a:custGeom>
          <a:ln w="28575">
            <a:solidFill>
              <a:schemeClr val="bg1"/>
            </a:solidFill>
          </a:ln>
        </p:spPr>
        <p:txBody>
          <a:bodyPr wrap="square" lIns="0" tIns="0" rIns="0" bIns="0" rtlCol="0"/>
          <a:lstStyle/>
          <a:p>
            <a:endParaRPr sz="1632">
              <a:solidFill>
                <a:schemeClr val="bg1"/>
              </a:solidFill>
            </a:endParaRPr>
          </a:p>
        </p:txBody>
      </p:sp>
      <p:sp>
        <p:nvSpPr>
          <p:cNvPr id="14" name="object 2">
            <a:extLst>
              <a:ext uri="{FF2B5EF4-FFF2-40B4-BE49-F238E27FC236}">
                <a16:creationId xmlns:a16="http://schemas.microsoft.com/office/drawing/2014/main" id="{27187CC2-4B61-627D-A8A3-BEA1E6682547}"/>
              </a:ext>
            </a:extLst>
          </p:cNvPr>
          <p:cNvSpPr txBox="1"/>
          <p:nvPr/>
        </p:nvSpPr>
        <p:spPr>
          <a:xfrm>
            <a:off x="2257017" y="156881"/>
            <a:ext cx="7677966" cy="702110"/>
          </a:xfrm>
          <a:prstGeom prst="rect">
            <a:avLst/>
          </a:prstGeom>
          <a:ln>
            <a:noFill/>
          </a:ln>
        </p:spPr>
        <p:txBody>
          <a:bodyPr vert="horz" wrap="square" lIns="0" tIns="24760" rIns="0" bIns="0" rtlCol="0">
            <a:spAutoFit/>
          </a:bodyPr>
          <a:lstStyle/>
          <a:p>
            <a:pPr algn="ctr">
              <a:spcBef>
                <a:spcPct val="0"/>
              </a:spcBef>
            </a:pPr>
            <a:r>
              <a:rPr lang="es-ES" sz="4400" b="1" dirty="0">
                <a:solidFill>
                  <a:schemeClr val="bg1"/>
                </a:solidFill>
                <a:latin typeface="+mj-lt"/>
                <a:ea typeface="Open Sans ExtraBold"/>
                <a:cs typeface="Open Sans ExtraBold"/>
              </a:rPr>
              <a:t>¿A quién va dirigido?</a:t>
            </a:r>
          </a:p>
        </p:txBody>
      </p:sp>
      <p:graphicFrame>
        <p:nvGraphicFramePr>
          <p:cNvPr id="15" name="Diagrama 14">
            <a:extLst>
              <a:ext uri="{FF2B5EF4-FFF2-40B4-BE49-F238E27FC236}">
                <a16:creationId xmlns:a16="http://schemas.microsoft.com/office/drawing/2014/main" id="{30406901-1AA6-05E8-6B6E-504F173DE910}"/>
              </a:ext>
            </a:extLst>
          </p:cNvPr>
          <p:cNvGraphicFramePr/>
          <p:nvPr>
            <p:extLst>
              <p:ext uri="{D42A27DB-BD31-4B8C-83A1-F6EECF244321}">
                <p14:modId xmlns:p14="http://schemas.microsoft.com/office/powerpoint/2010/main" val="3924939184"/>
              </p:ext>
            </p:extLst>
          </p:nvPr>
        </p:nvGraphicFramePr>
        <p:xfrm>
          <a:off x="355600" y="1380262"/>
          <a:ext cx="6326592" cy="420114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73751367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atrón de fondo&#10;&#10;Descripción generada automáticamente">
            <a:extLst>
              <a:ext uri="{FF2B5EF4-FFF2-40B4-BE49-F238E27FC236}">
                <a16:creationId xmlns:a16="http://schemas.microsoft.com/office/drawing/2014/main" id="{27B1E37D-4BEB-9479-6056-E04810923A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1">
            <a:extLst>
              <a:ext uri="{FF2B5EF4-FFF2-40B4-BE49-F238E27FC236}">
                <a16:creationId xmlns:a16="http://schemas.microsoft.com/office/drawing/2014/main" id="{E6D4DD67-4928-6667-6761-20C8E5A15F9D}"/>
              </a:ext>
            </a:extLst>
          </p:cNvPr>
          <p:cNvPicPr>
            <a:picLocks noChangeAspect="1" noChangeArrowheads="1"/>
          </p:cNvPicPr>
          <p:nvPr/>
        </p:nvPicPr>
        <p:blipFill>
          <a:blip r:embed="rId3" cstate="print"/>
          <a:srcRect/>
          <a:stretch>
            <a:fillRect/>
          </a:stretch>
        </p:blipFill>
        <p:spPr bwMode="auto">
          <a:xfrm>
            <a:off x="359803" y="320048"/>
            <a:ext cx="4162597" cy="2245352"/>
          </a:xfrm>
          <a:prstGeom prst="rect">
            <a:avLst/>
          </a:prstGeom>
          <a:ln>
            <a:noFill/>
          </a:ln>
          <a:effectLst>
            <a:softEdge rad="112500"/>
          </a:effectLst>
        </p:spPr>
      </p:pic>
      <p:sp>
        <p:nvSpPr>
          <p:cNvPr id="5" name="13 CuadroTexto">
            <a:extLst>
              <a:ext uri="{FF2B5EF4-FFF2-40B4-BE49-F238E27FC236}">
                <a16:creationId xmlns:a16="http://schemas.microsoft.com/office/drawing/2014/main" id="{5FF7479A-1EB3-3BD9-9ACB-FEA6B74A325A}"/>
              </a:ext>
            </a:extLst>
          </p:cNvPr>
          <p:cNvSpPr txBox="1"/>
          <p:nvPr/>
        </p:nvSpPr>
        <p:spPr>
          <a:xfrm>
            <a:off x="5568628" y="502546"/>
            <a:ext cx="5823272" cy="1323439"/>
          </a:xfrm>
          <a:prstGeom prst="rect">
            <a:avLst/>
          </a:prstGeom>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s-E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Demi Cond" pitchFamily="34" charset="0"/>
              </a:rPr>
              <a:t>LA VISION DE LAS PERSONAS DE EDAD</a:t>
            </a:r>
          </a:p>
        </p:txBody>
      </p:sp>
      <p:pic>
        <p:nvPicPr>
          <p:cNvPr id="6" name="Picture 4">
            <a:extLst>
              <a:ext uri="{FF2B5EF4-FFF2-40B4-BE49-F238E27FC236}">
                <a16:creationId xmlns:a16="http://schemas.microsoft.com/office/drawing/2014/main" id="{4A9B137A-67DA-501E-B795-A528CB416CD2}"/>
              </a:ext>
            </a:extLst>
          </p:cNvPr>
          <p:cNvPicPr>
            <a:picLocks noChangeAspect="1" noChangeArrowheads="1"/>
          </p:cNvPicPr>
          <p:nvPr/>
        </p:nvPicPr>
        <p:blipFill>
          <a:blip r:embed="rId4" cstate="print">
            <a:duotone>
              <a:schemeClr val="bg2">
                <a:shade val="45000"/>
                <a:satMod val="135000"/>
              </a:schemeClr>
              <a:prstClr val="white"/>
            </a:duotone>
          </a:blip>
          <a:srcRect/>
          <a:stretch>
            <a:fillRect/>
          </a:stretch>
        </p:blipFill>
        <p:spPr bwMode="auto">
          <a:xfrm>
            <a:off x="520701" y="4209042"/>
            <a:ext cx="4741144" cy="2604335"/>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Picture 3">
            <a:extLst>
              <a:ext uri="{FF2B5EF4-FFF2-40B4-BE49-F238E27FC236}">
                <a16:creationId xmlns:a16="http://schemas.microsoft.com/office/drawing/2014/main" id="{B836EA40-BBC3-4A8F-2B96-2FDF2C61B0C1}"/>
              </a:ext>
            </a:extLst>
          </p:cNvPr>
          <p:cNvPicPr>
            <a:picLocks noChangeAspect="1" noChangeArrowheads="1"/>
          </p:cNvPicPr>
          <p:nvPr/>
        </p:nvPicPr>
        <p:blipFill>
          <a:blip r:embed="rId5" cstate="print">
            <a:duotone>
              <a:schemeClr val="bg2">
                <a:shade val="45000"/>
                <a:satMod val="135000"/>
              </a:schemeClr>
              <a:prstClr val="white"/>
            </a:duotone>
          </a:blip>
          <a:srcRect/>
          <a:stretch>
            <a:fillRect/>
          </a:stretch>
        </p:blipFill>
        <p:spPr bwMode="auto">
          <a:xfrm>
            <a:off x="6640982" y="4209042"/>
            <a:ext cx="4825680" cy="2604335"/>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 name="CuadroTexto 7">
            <a:extLst>
              <a:ext uri="{FF2B5EF4-FFF2-40B4-BE49-F238E27FC236}">
                <a16:creationId xmlns:a16="http://schemas.microsoft.com/office/drawing/2014/main" id="{C3BEDBF1-0536-6025-35CD-D3DE9E6FC89D}"/>
              </a:ext>
            </a:extLst>
          </p:cNvPr>
          <p:cNvSpPr txBox="1"/>
          <p:nvPr/>
        </p:nvSpPr>
        <p:spPr>
          <a:xfrm>
            <a:off x="1518085" y="2741265"/>
            <a:ext cx="8616515" cy="1077218"/>
          </a:xfrm>
          <a:prstGeom prst="rect">
            <a:avLst/>
          </a:prstGeom>
          <a:noFill/>
        </p:spPr>
        <p:txBody>
          <a:bodyPr wrap="square">
            <a:spAutoFit/>
          </a:bodyPr>
          <a:lstStyle/>
          <a:p>
            <a:pPr algn="ctr"/>
            <a:r>
              <a:rPr lang="es-ES" sz="2800" dirty="0">
                <a:solidFill>
                  <a:schemeClr val="bg1"/>
                </a:solidFill>
                <a:latin typeface="Franklin Gothic Demi Cond" pitchFamily="34" charset="0"/>
              </a:rPr>
              <a:t>La manera tradicional de envejecer ha cambiado y </a:t>
            </a:r>
            <a:r>
              <a:rPr lang="es-ES" sz="3200" dirty="0">
                <a:solidFill>
                  <a:schemeClr val="bg1"/>
                </a:solidFill>
                <a:latin typeface="Franklin Gothic Demi Cond" pitchFamily="34" charset="0"/>
              </a:rPr>
              <a:t>debemos CONSENSUAR un NUEVO MODELO</a:t>
            </a:r>
            <a:endParaRPr lang="es-ES" sz="2800" dirty="0">
              <a:solidFill>
                <a:schemeClr val="bg1"/>
              </a:solidFill>
              <a:latin typeface="Franklin Gothic Demi Cond" pitchFamily="34" charset="0"/>
            </a:endParaRPr>
          </a:p>
        </p:txBody>
      </p:sp>
    </p:spTree>
    <p:extLst>
      <p:ext uri="{BB962C8B-B14F-4D97-AF65-F5344CB8AC3E}">
        <p14:creationId xmlns:p14="http://schemas.microsoft.com/office/powerpoint/2010/main" val="3919110989"/>
      </p:ext>
    </p:extLst>
  </p:cSld>
  <p:clrMapOvr>
    <a:masterClrMapping/>
  </p:clrMapOvr>
  <p:transition spd="slow">
    <p:wheel spokes="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eiling - 1663" descr="Ceiling - 1663">
            <a:hlinkClick r:id="" action="ppaction://media"/>
            <a:extLst>
              <a:ext uri="{FF2B5EF4-FFF2-40B4-BE49-F238E27FC236}">
                <a16:creationId xmlns:a16="http://schemas.microsoft.com/office/drawing/2014/main" id="{F0278437-1442-B04D-BF21-0A710B9FB9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2156"/>
            <a:ext cx="12192000" cy="6871788"/>
          </a:xfrm>
          <a:prstGeom prst="rect">
            <a:avLst/>
          </a:prstGeom>
        </p:spPr>
      </p:pic>
      <p:sp>
        <p:nvSpPr>
          <p:cNvPr id="9" name="Rectangle 1">
            <a:extLst>
              <a:ext uri="{FF2B5EF4-FFF2-40B4-BE49-F238E27FC236}">
                <a16:creationId xmlns:a16="http://schemas.microsoft.com/office/drawing/2014/main" id="{DD4A16BA-D0E9-C34B-A518-54A02EE1C275}"/>
              </a:ext>
            </a:extLst>
          </p:cNvPr>
          <p:cNvSpPr/>
          <p:nvPr/>
        </p:nvSpPr>
        <p:spPr>
          <a:xfrm>
            <a:off x="0" y="12156"/>
            <a:ext cx="12192000" cy="6873376"/>
          </a:xfrm>
          <a:prstGeom prst="rect">
            <a:avLst/>
          </a:prstGeom>
          <a:gradFill flip="none" rotWithShape="0">
            <a:gsLst>
              <a:gs pos="0">
                <a:srgbClr val="BA0A7E"/>
              </a:gs>
              <a:gs pos="100000">
                <a:srgbClr val="2D1E42">
                  <a:alpha val="63000"/>
                </a:srgb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800" dirty="0">
              <a:latin typeface="Source Sans Pro Light" charset="0"/>
            </a:endParaRPr>
          </a:p>
        </p:txBody>
      </p:sp>
      <p:pic>
        <p:nvPicPr>
          <p:cNvPr id="8" name="Imagen 7" descr="Forma&#10;&#10;Descripción generada automáticamente con confianza media">
            <a:extLst>
              <a:ext uri="{FF2B5EF4-FFF2-40B4-BE49-F238E27FC236}">
                <a16:creationId xmlns:a16="http://schemas.microsoft.com/office/drawing/2014/main" id="{FEBD6337-0B54-76C2-325D-82E0549D2CAA}"/>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462844" y="5883235"/>
            <a:ext cx="1666222" cy="723077"/>
          </a:xfrm>
          <a:prstGeom prst="rect">
            <a:avLst/>
          </a:prstGeom>
        </p:spPr>
      </p:pic>
      <p:sp>
        <p:nvSpPr>
          <p:cNvPr id="7" name="object 2">
            <a:extLst>
              <a:ext uri="{FF2B5EF4-FFF2-40B4-BE49-F238E27FC236}">
                <a16:creationId xmlns:a16="http://schemas.microsoft.com/office/drawing/2014/main" id="{5437C09C-33F0-52F8-B3FA-5006BA91D47E}"/>
              </a:ext>
            </a:extLst>
          </p:cNvPr>
          <p:cNvSpPr/>
          <p:nvPr/>
        </p:nvSpPr>
        <p:spPr>
          <a:xfrm>
            <a:off x="871870" y="1003716"/>
            <a:ext cx="10005237" cy="144600"/>
          </a:xfrm>
          <a:custGeom>
            <a:avLst/>
            <a:gdLst/>
            <a:ahLst/>
            <a:cxnLst/>
            <a:rect l="l" t="t" r="r" b="b"/>
            <a:pathLst>
              <a:path w="8742045">
                <a:moveTo>
                  <a:pt x="0" y="0"/>
                </a:moveTo>
                <a:lnTo>
                  <a:pt x="8741664" y="0"/>
                </a:lnTo>
              </a:path>
            </a:pathLst>
          </a:custGeom>
          <a:ln w="28575">
            <a:solidFill>
              <a:schemeClr val="bg1"/>
            </a:solidFill>
          </a:ln>
        </p:spPr>
        <p:txBody>
          <a:bodyPr wrap="square" lIns="0" tIns="0" rIns="0" bIns="0" rtlCol="0"/>
          <a:lstStyle/>
          <a:p>
            <a:endParaRPr sz="1632">
              <a:solidFill>
                <a:schemeClr val="bg1"/>
              </a:solidFill>
            </a:endParaRPr>
          </a:p>
        </p:txBody>
      </p:sp>
      <p:pic>
        <p:nvPicPr>
          <p:cNvPr id="11" name="Imagen 10" descr="Logotipo&#10;&#10;Descripción generada automáticamente">
            <a:extLst>
              <a:ext uri="{FF2B5EF4-FFF2-40B4-BE49-F238E27FC236}">
                <a16:creationId xmlns:a16="http://schemas.microsoft.com/office/drawing/2014/main" id="{A17DA6A8-250E-5DE5-886D-018E99813016}"/>
              </a:ext>
            </a:extLst>
          </p:cNvPr>
          <p:cNvPicPr>
            <a:picLocks noChangeAspect="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sharpenSoften amount="48000"/>
                    </a14:imgEffect>
                  </a14:imgLayer>
                </a14:imgProps>
              </a:ext>
              <a:ext uri="{28A0092B-C50C-407E-A947-70E740481C1C}">
                <a14:useLocalDpi xmlns:a14="http://schemas.microsoft.com/office/drawing/2010/main" val="0"/>
              </a:ext>
            </a:extLst>
          </a:blip>
          <a:stretch>
            <a:fillRect/>
          </a:stretch>
        </p:blipFill>
        <p:spPr>
          <a:xfrm>
            <a:off x="62465" y="5988291"/>
            <a:ext cx="1477888" cy="645344"/>
          </a:xfrm>
          <a:prstGeom prst="rect">
            <a:avLst/>
          </a:prstGeom>
        </p:spPr>
      </p:pic>
      <p:sp>
        <p:nvSpPr>
          <p:cNvPr id="10" name="object 2">
            <a:extLst>
              <a:ext uri="{FF2B5EF4-FFF2-40B4-BE49-F238E27FC236}">
                <a16:creationId xmlns:a16="http://schemas.microsoft.com/office/drawing/2014/main" id="{8A94B5A0-DA8B-E34A-FBE7-3774776AD647}"/>
              </a:ext>
            </a:extLst>
          </p:cNvPr>
          <p:cNvSpPr txBox="1"/>
          <p:nvPr/>
        </p:nvSpPr>
        <p:spPr>
          <a:xfrm>
            <a:off x="-265814" y="156881"/>
            <a:ext cx="12089219" cy="702110"/>
          </a:xfrm>
          <a:prstGeom prst="rect">
            <a:avLst/>
          </a:prstGeom>
        </p:spPr>
        <p:txBody>
          <a:bodyPr vert="horz" wrap="square" lIns="0" tIns="24760" rIns="0" bIns="0" rtlCol="0">
            <a:spAutoFit/>
          </a:bodyPr>
          <a:lstStyle/>
          <a:p>
            <a:pPr algn="ctr">
              <a:spcBef>
                <a:spcPct val="0"/>
              </a:spcBef>
            </a:pPr>
            <a:r>
              <a:rPr lang="es-ES" sz="4400" b="1" dirty="0">
                <a:solidFill>
                  <a:schemeClr val="bg1"/>
                </a:solidFill>
                <a:latin typeface="+mj-lt"/>
                <a:ea typeface="Open Sans ExtraBold"/>
                <a:cs typeface="Open Sans ExtraBold"/>
              </a:rPr>
              <a:t>Muestras de interés para participar</a:t>
            </a:r>
          </a:p>
        </p:txBody>
      </p:sp>
      <p:sp>
        <p:nvSpPr>
          <p:cNvPr id="12" name="Rectángulo 11">
            <a:extLst>
              <a:ext uri="{FF2B5EF4-FFF2-40B4-BE49-F238E27FC236}">
                <a16:creationId xmlns:a16="http://schemas.microsoft.com/office/drawing/2014/main" id="{2B3491AD-C0A0-4956-9916-0E9F24C838AB}"/>
              </a:ext>
            </a:extLst>
          </p:cNvPr>
          <p:cNvSpPr/>
          <p:nvPr/>
        </p:nvSpPr>
        <p:spPr>
          <a:xfrm>
            <a:off x="4295553" y="1998921"/>
            <a:ext cx="1020726" cy="6592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3" name="Rectángulo 12">
            <a:extLst>
              <a:ext uri="{FF2B5EF4-FFF2-40B4-BE49-F238E27FC236}">
                <a16:creationId xmlns:a16="http://schemas.microsoft.com/office/drawing/2014/main" id="{10817ED6-5512-7E97-994E-C10EA22C4873}"/>
              </a:ext>
            </a:extLst>
          </p:cNvPr>
          <p:cNvSpPr/>
          <p:nvPr/>
        </p:nvSpPr>
        <p:spPr>
          <a:xfrm>
            <a:off x="8254409" y="4153629"/>
            <a:ext cx="1219200" cy="11945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pic>
        <p:nvPicPr>
          <p:cNvPr id="5" name="Imagen 4">
            <a:extLst>
              <a:ext uri="{FF2B5EF4-FFF2-40B4-BE49-F238E27FC236}">
                <a16:creationId xmlns:a16="http://schemas.microsoft.com/office/drawing/2014/main" id="{A6A93650-850F-A5C8-5800-E695A9A1F268}"/>
              </a:ext>
            </a:extLst>
          </p:cNvPr>
          <p:cNvPicPr>
            <a:picLocks noChangeAspect="1"/>
          </p:cNvPicPr>
          <p:nvPr/>
        </p:nvPicPr>
        <p:blipFill rotWithShape="1">
          <a:blip r:embed="rId9"/>
          <a:srcRect l="19188" t="14147" r="18812" b="5482"/>
          <a:stretch/>
        </p:blipFill>
        <p:spPr>
          <a:xfrm>
            <a:off x="998748" y="1372900"/>
            <a:ext cx="9652899" cy="5511838"/>
          </a:xfrm>
          <a:prstGeom prst="rect">
            <a:avLst/>
          </a:prstGeom>
        </p:spPr>
      </p:pic>
      <p:sp>
        <p:nvSpPr>
          <p:cNvPr id="2" name="Rectángulo: esquinas redondeadas 1">
            <a:extLst>
              <a:ext uri="{FF2B5EF4-FFF2-40B4-BE49-F238E27FC236}">
                <a16:creationId xmlns:a16="http://schemas.microsoft.com/office/drawing/2014/main" id="{2C80EF90-B37F-7F7F-60DA-691D7A182FEE}"/>
              </a:ext>
            </a:extLst>
          </p:cNvPr>
          <p:cNvSpPr/>
          <p:nvPr/>
        </p:nvSpPr>
        <p:spPr>
          <a:xfrm>
            <a:off x="4295552" y="1829115"/>
            <a:ext cx="948220" cy="8290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esquinas redondeadas 2">
            <a:extLst>
              <a:ext uri="{FF2B5EF4-FFF2-40B4-BE49-F238E27FC236}">
                <a16:creationId xmlns:a16="http://schemas.microsoft.com/office/drawing/2014/main" id="{AE09092F-512F-64B2-2C1D-DEC56E2CE95A}"/>
              </a:ext>
            </a:extLst>
          </p:cNvPr>
          <p:cNvSpPr/>
          <p:nvPr/>
        </p:nvSpPr>
        <p:spPr>
          <a:xfrm>
            <a:off x="8171649" y="4285159"/>
            <a:ext cx="1388911" cy="106301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1624120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eiling - 1663" descr="Ceiling - 1663">
            <a:hlinkClick r:id="" action="ppaction://media"/>
            <a:extLst>
              <a:ext uri="{FF2B5EF4-FFF2-40B4-BE49-F238E27FC236}">
                <a16:creationId xmlns:a16="http://schemas.microsoft.com/office/drawing/2014/main" id="{F0278437-1442-B04D-BF21-0A710B9FB9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2156"/>
            <a:ext cx="12192001" cy="6871788"/>
          </a:xfrm>
          <a:prstGeom prst="rect">
            <a:avLst/>
          </a:prstGeom>
        </p:spPr>
      </p:pic>
      <p:sp>
        <p:nvSpPr>
          <p:cNvPr id="9" name="Rectangle 1">
            <a:extLst>
              <a:ext uri="{FF2B5EF4-FFF2-40B4-BE49-F238E27FC236}">
                <a16:creationId xmlns:a16="http://schemas.microsoft.com/office/drawing/2014/main" id="{DD4A16BA-D0E9-C34B-A518-54A02EE1C275}"/>
              </a:ext>
            </a:extLst>
          </p:cNvPr>
          <p:cNvSpPr/>
          <p:nvPr/>
        </p:nvSpPr>
        <p:spPr>
          <a:xfrm>
            <a:off x="0" y="12156"/>
            <a:ext cx="12192000" cy="6873376"/>
          </a:xfrm>
          <a:prstGeom prst="rect">
            <a:avLst/>
          </a:prstGeom>
          <a:gradFill flip="none" rotWithShape="0">
            <a:gsLst>
              <a:gs pos="0">
                <a:srgbClr val="BA0A7E"/>
              </a:gs>
              <a:gs pos="100000">
                <a:srgbClr val="2D1E42">
                  <a:alpha val="63000"/>
                </a:srgb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800" dirty="0">
              <a:latin typeface="Source Sans Pro Light" charset="0"/>
            </a:endParaRPr>
          </a:p>
        </p:txBody>
      </p:sp>
      <p:pic>
        <p:nvPicPr>
          <p:cNvPr id="8" name="Imagen 7" descr="Forma&#10;&#10;Descripción generada automáticamente con confianza media">
            <a:extLst>
              <a:ext uri="{FF2B5EF4-FFF2-40B4-BE49-F238E27FC236}">
                <a16:creationId xmlns:a16="http://schemas.microsoft.com/office/drawing/2014/main" id="{FEBD6337-0B54-76C2-325D-82E0549D2CAA}"/>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429033" y="5854284"/>
            <a:ext cx="1666222" cy="723077"/>
          </a:xfrm>
          <a:prstGeom prst="rect">
            <a:avLst/>
          </a:prstGeom>
        </p:spPr>
      </p:pic>
      <p:pic>
        <p:nvPicPr>
          <p:cNvPr id="11" name="Imagen 10" descr="Logotipo&#10;&#10;Descripción generada automáticamente">
            <a:extLst>
              <a:ext uri="{FF2B5EF4-FFF2-40B4-BE49-F238E27FC236}">
                <a16:creationId xmlns:a16="http://schemas.microsoft.com/office/drawing/2014/main" id="{A17DA6A8-250E-5DE5-886D-018E99813016}"/>
              </a:ext>
            </a:extLst>
          </p:cNvPr>
          <p:cNvPicPr>
            <a:picLocks noChangeAspect="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sharpenSoften amount="48000"/>
                    </a14:imgEffect>
                  </a14:imgLayer>
                </a14:imgProps>
              </a:ext>
              <a:ext uri="{28A0092B-C50C-407E-A947-70E740481C1C}">
                <a14:useLocalDpi xmlns:a14="http://schemas.microsoft.com/office/drawing/2010/main" val="0"/>
              </a:ext>
            </a:extLst>
          </a:blip>
          <a:stretch>
            <a:fillRect/>
          </a:stretch>
        </p:blipFill>
        <p:spPr>
          <a:xfrm>
            <a:off x="132926" y="6055775"/>
            <a:ext cx="1477888" cy="645344"/>
          </a:xfrm>
          <a:prstGeom prst="rect">
            <a:avLst/>
          </a:prstGeom>
        </p:spPr>
      </p:pic>
      <p:sp>
        <p:nvSpPr>
          <p:cNvPr id="7" name="object 2">
            <a:extLst>
              <a:ext uri="{FF2B5EF4-FFF2-40B4-BE49-F238E27FC236}">
                <a16:creationId xmlns:a16="http://schemas.microsoft.com/office/drawing/2014/main" id="{5437C09C-33F0-52F8-B3FA-5006BA91D47E}"/>
              </a:ext>
            </a:extLst>
          </p:cNvPr>
          <p:cNvSpPr/>
          <p:nvPr/>
        </p:nvSpPr>
        <p:spPr>
          <a:xfrm>
            <a:off x="871870" y="1003716"/>
            <a:ext cx="10005237" cy="144600"/>
          </a:xfrm>
          <a:custGeom>
            <a:avLst/>
            <a:gdLst/>
            <a:ahLst/>
            <a:cxnLst/>
            <a:rect l="l" t="t" r="r" b="b"/>
            <a:pathLst>
              <a:path w="8742045">
                <a:moveTo>
                  <a:pt x="0" y="0"/>
                </a:moveTo>
                <a:lnTo>
                  <a:pt x="8741664" y="0"/>
                </a:lnTo>
              </a:path>
            </a:pathLst>
          </a:custGeom>
          <a:ln w="28575">
            <a:solidFill>
              <a:schemeClr val="bg1"/>
            </a:solidFill>
          </a:ln>
        </p:spPr>
        <p:txBody>
          <a:bodyPr wrap="square" lIns="0" tIns="0" rIns="0" bIns="0" rtlCol="0"/>
          <a:lstStyle/>
          <a:p>
            <a:endParaRPr sz="1632">
              <a:solidFill>
                <a:schemeClr val="bg1"/>
              </a:solidFill>
            </a:endParaRPr>
          </a:p>
        </p:txBody>
      </p:sp>
      <p:sp>
        <p:nvSpPr>
          <p:cNvPr id="10" name="object 2">
            <a:extLst>
              <a:ext uri="{FF2B5EF4-FFF2-40B4-BE49-F238E27FC236}">
                <a16:creationId xmlns:a16="http://schemas.microsoft.com/office/drawing/2014/main" id="{8A94B5A0-DA8B-E34A-FBE7-3774776AD647}"/>
              </a:ext>
            </a:extLst>
          </p:cNvPr>
          <p:cNvSpPr txBox="1"/>
          <p:nvPr/>
        </p:nvSpPr>
        <p:spPr>
          <a:xfrm>
            <a:off x="-265814" y="156881"/>
            <a:ext cx="12089219" cy="702110"/>
          </a:xfrm>
          <a:prstGeom prst="rect">
            <a:avLst/>
          </a:prstGeom>
        </p:spPr>
        <p:txBody>
          <a:bodyPr vert="horz" wrap="square" lIns="0" tIns="24760" rIns="0" bIns="0" rtlCol="0">
            <a:spAutoFit/>
          </a:bodyPr>
          <a:lstStyle/>
          <a:p>
            <a:pPr algn="ctr">
              <a:spcBef>
                <a:spcPct val="0"/>
              </a:spcBef>
            </a:pPr>
            <a:r>
              <a:rPr lang="es-ES" sz="4400" b="1" dirty="0">
                <a:solidFill>
                  <a:schemeClr val="bg1"/>
                </a:solidFill>
                <a:latin typeface="+mj-lt"/>
                <a:ea typeface="Open Sans ExtraBold"/>
                <a:cs typeface="Open Sans ExtraBold"/>
              </a:rPr>
              <a:t>Muestras de interés para participar</a:t>
            </a:r>
          </a:p>
        </p:txBody>
      </p:sp>
      <p:pic>
        <p:nvPicPr>
          <p:cNvPr id="2" name="Imagen 1">
            <a:extLst>
              <a:ext uri="{FF2B5EF4-FFF2-40B4-BE49-F238E27FC236}">
                <a16:creationId xmlns:a16="http://schemas.microsoft.com/office/drawing/2014/main" id="{04959513-6BC5-53B9-B604-78994F9E77C2}"/>
              </a:ext>
            </a:extLst>
          </p:cNvPr>
          <p:cNvPicPr>
            <a:picLocks noChangeAspect="1"/>
          </p:cNvPicPr>
          <p:nvPr/>
        </p:nvPicPr>
        <p:blipFill rotWithShape="1">
          <a:blip r:embed="rId9"/>
          <a:srcRect l="18512" t="14147" r="18750" b="5481"/>
          <a:stretch/>
        </p:blipFill>
        <p:spPr>
          <a:xfrm>
            <a:off x="1405118" y="1148316"/>
            <a:ext cx="8927170" cy="5735628"/>
          </a:xfrm>
          <a:prstGeom prst="rect">
            <a:avLst/>
          </a:prstGeom>
        </p:spPr>
      </p:pic>
      <p:sp>
        <p:nvSpPr>
          <p:cNvPr id="3" name="Rectángulo: esquinas redondeadas 2">
            <a:extLst>
              <a:ext uri="{FF2B5EF4-FFF2-40B4-BE49-F238E27FC236}">
                <a16:creationId xmlns:a16="http://schemas.microsoft.com/office/drawing/2014/main" id="{FEB95E9F-738E-0596-98F5-195ED0C1AC7F}"/>
              </a:ext>
            </a:extLst>
          </p:cNvPr>
          <p:cNvSpPr/>
          <p:nvPr/>
        </p:nvSpPr>
        <p:spPr>
          <a:xfrm>
            <a:off x="4484087" y="1753807"/>
            <a:ext cx="882869" cy="58858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esquinas redondeadas 5">
            <a:extLst>
              <a:ext uri="{FF2B5EF4-FFF2-40B4-BE49-F238E27FC236}">
                <a16:creationId xmlns:a16="http://schemas.microsoft.com/office/drawing/2014/main" id="{C79AE161-1CA3-D96E-44E7-4ACE74F9DD62}"/>
              </a:ext>
            </a:extLst>
          </p:cNvPr>
          <p:cNvSpPr/>
          <p:nvPr/>
        </p:nvSpPr>
        <p:spPr>
          <a:xfrm>
            <a:off x="5522422" y="5035251"/>
            <a:ext cx="882869" cy="58858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4197852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Texto&#10;&#10;Descripción generada automáticamente">
            <a:extLst>
              <a:ext uri="{FF2B5EF4-FFF2-40B4-BE49-F238E27FC236}">
                <a16:creationId xmlns:a16="http://schemas.microsoft.com/office/drawing/2014/main" id="{03D95FA6-586B-4109-8E7A-FAB4FD972A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6"/>
            <a:ext cx="12192000" cy="6856007"/>
          </a:xfrm>
          <a:prstGeom prst="rect">
            <a:avLst/>
          </a:prstGeom>
        </p:spPr>
      </p:pic>
    </p:spTree>
    <p:extLst>
      <p:ext uri="{BB962C8B-B14F-4D97-AF65-F5344CB8AC3E}">
        <p14:creationId xmlns:p14="http://schemas.microsoft.com/office/powerpoint/2010/main" val="114826689"/>
      </p:ext>
    </p:extLst>
  </p:cSld>
  <p:clrMapOvr>
    <a:masterClrMapping/>
  </p:clrMapOvr>
  <p:transition spd="slow">
    <p:wheel spokes="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atrón de fondo&#10;&#10;Descripción generada automáticamente">
            <a:extLst>
              <a:ext uri="{FF2B5EF4-FFF2-40B4-BE49-F238E27FC236}">
                <a16:creationId xmlns:a16="http://schemas.microsoft.com/office/drawing/2014/main" id="{27B1E37D-4BEB-9479-6056-E04810923A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063"/>
            <a:ext cx="12192000" cy="6858000"/>
          </a:xfrm>
          <a:prstGeom prst="rect">
            <a:avLst/>
          </a:prstGeom>
        </p:spPr>
      </p:pic>
      <p:pic>
        <p:nvPicPr>
          <p:cNvPr id="2" name="Picture 2" descr="http://gabi-schluttig.de/wp-content/uploads/2012/12/EVAA.png">
            <a:extLst>
              <a:ext uri="{FF2B5EF4-FFF2-40B4-BE49-F238E27FC236}">
                <a16:creationId xmlns:a16="http://schemas.microsoft.com/office/drawing/2014/main" id="{0ED58C57-8DF5-E3F4-9B8A-C344D37AA8C2}"/>
              </a:ext>
            </a:extLst>
          </p:cNvPr>
          <p:cNvPicPr>
            <a:picLocks noChangeAspect="1" noChangeArrowheads="1"/>
          </p:cNvPicPr>
          <p:nvPr/>
        </p:nvPicPr>
        <p:blipFill>
          <a:blip r:embed="rId3" cstate="print"/>
          <a:srcRect/>
          <a:stretch>
            <a:fillRect/>
          </a:stretch>
        </p:blipFill>
        <p:spPr bwMode="auto">
          <a:xfrm>
            <a:off x="334064" y="288368"/>
            <a:ext cx="2304256" cy="2708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8 Rectángulo">
            <a:extLst>
              <a:ext uri="{FF2B5EF4-FFF2-40B4-BE49-F238E27FC236}">
                <a16:creationId xmlns:a16="http://schemas.microsoft.com/office/drawing/2014/main" id="{D68E8308-F4BF-D622-09EA-00E0285807AC}"/>
              </a:ext>
            </a:extLst>
          </p:cNvPr>
          <p:cNvSpPr/>
          <p:nvPr/>
        </p:nvSpPr>
        <p:spPr>
          <a:xfrm>
            <a:off x="3111500" y="1736561"/>
            <a:ext cx="8191500" cy="1200329"/>
          </a:xfrm>
          <a:prstGeom prst="rect">
            <a:avLst/>
          </a:prstGeom>
          <a:ln>
            <a:noFill/>
          </a:ln>
        </p:spPr>
        <p:txBody>
          <a:bodyPr wrap="square">
            <a:spAutoFit/>
          </a:bodyPr>
          <a:lstStyle/>
          <a:p>
            <a:pPr algn="ctr"/>
            <a:r>
              <a:rPr lang="es-ES" sz="2400" dirty="0">
                <a:solidFill>
                  <a:schemeClr val="bg1"/>
                </a:solidFill>
                <a:latin typeface="Franklin Gothic Medium Cond" pitchFamily="34" charset="0"/>
              </a:rPr>
              <a:t>promover la participación activa de las personas mayores en todos los ámbitos, para poder generar una visión común en torno a la productividad y potencial creativo de las personas de más de 50 años.</a:t>
            </a:r>
          </a:p>
        </p:txBody>
      </p:sp>
      <p:sp>
        <p:nvSpPr>
          <p:cNvPr id="10" name="9 Rectángulo">
            <a:extLst>
              <a:ext uri="{FF2B5EF4-FFF2-40B4-BE49-F238E27FC236}">
                <a16:creationId xmlns:a16="http://schemas.microsoft.com/office/drawing/2014/main" id="{778E1384-AF74-1257-08BD-E5A4EEB14C1E}"/>
              </a:ext>
            </a:extLst>
          </p:cNvPr>
          <p:cNvSpPr/>
          <p:nvPr/>
        </p:nvSpPr>
        <p:spPr>
          <a:xfrm>
            <a:off x="1775520" y="3463063"/>
            <a:ext cx="8640960" cy="113877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r>
              <a:rPr lang="es-ES" sz="2800" dirty="0">
                <a:solidFill>
                  <a:schemeClr val="bg1"/>
                </a:solidFill>
                <a:latin typeface="Franklin Gothic Medium Cond" pitchFamily="34" charset="0"/>
              </a:rPr>
              <a:t>La discriminación por motivos de edad </a:t>
            </a:r>
            <a:r>
              <a:rPr lang="es-ES" sz="2000" dirty="0">
                <a:solidFill>
                  <a:schemeClr val="bg1"/>
                </a:solidFill>
                <a:latin typeface="Franklin Gothic Medium Cond" pitchFamily="34" charset="0"/>
              </a:rPr>
              <a:t>ha ensombrecido la capacidad de las personas mayores de transmitir tanto sus valores, como sus experiencias al resto de la sociedad. </a:t>
            </a:r>
          </a:p>
        </p:txBody>
      </p:sp>
      <p:sp>
        <p:nvSpPr>
          <p:cNvPr id="11" name="12 CuadroTexto">
            <a:extLst>
              <a:ext uri="{FF2B5EF4-FFF2-40B4-BE49-F238E27FC236}">
                <a16:creationId xmlns:a16="http://schemas.microsoft.com/office/drawing/2014/main" id="{8D8707B2-A0AF-541D-9ACE-0388EFE204E6}"/>
              </a:ext>
            </a:extLst>
          </p:cNvPr>
          <p:cNvSpPr txBox="1"/>
          <p:nvPr/>
        </p:nvSpPr>
        <p:spPr>
          <a:xfrm>
            <a:off x="3626130" y="405865"/>
            <a:ext cx="8007070" cy="707886"/>
          </a:xfrm>
          <a:prstGeom prst="rect">
            <a:avLst/>
          </a:prstGeom>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s-E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Demi Cond" pitchFamily="34" charset="0"/>
              </a:rPr>
              <a:t>LA VISION DE LAS PERSONAS DE EDAD</a:t>
            </a:r>
          </a:p>
        </p:txBody>
      </p:sp>
      <p:sp>
        <p:nvSpPr>
          <p:cNvPr id="12" name="Bocadillo: rectángulo 11">
            <a:extLst>
              <a:ext uri="{FF2B5EF4-FFF2-40B4-BE49-F238E27FC236}">
                <a16:creationId xmlns:a16="http://schemas.microsoft.com/office/drawing/2014/main" id="{581577D5-9890-E88D-ED55-EB92EE884610}"/>
              </a:ext>
            </a:extLst>
          </p:cNvPr>
          <p:cNvSpPr/>
          <p:nvPr/>
        </p:nvSpPr>
        <p:spPr>
          <a:xfrm>
            <a:off x="453403" y="5361107"/>
            <a:ext cx="2304256" cy="1016610"/>
          </a:xfrm>
          <a:prstGeom prst="wedgeRectCallou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D3E12265-7D75-1A9A-E058-E12ACDCD45CC}"/>
              </a:ext>
            </a:extLst>
          </p:cNvPr>
          <p:cNvSpPr txBox="1"/>
          <p:nvPr/>
        </p:nvSpPr>
        <p:spPr>
          <a:xfrm>
            <a:off x="482083" y="5533387"/>
            <a:ext cx="4236824" cy="457048"/>
          </a:xfrm>
          <a:prstGeom prst="rect">
            <a:avLst/>
          </a:prstGeom>
          <a:noFill/>
        </p:spPr>
        <p:txBody>
          <a:bodyPr wrap="square">
            <a:spAutoFit/>
          </a:bodyPr>
          <a:lstStyle/>
          <a:p>
            <a:pPr algn="just" fontAlgn="base">
              <a:lnSpc>
                <a:spcPct val="150000"/>
              </a:lnSpc>
              <a:spcBef>
                <a:spcPct val="0"/>
              </a:spcBef>
              <a:spcAft>
                <a:spcPct val="0"/>
              </a:spcAft>
            </a:pPr>
            <a:r>
              <a:rPr lang="es-ES" sz="1600" dirty="0">
                <a:latin typeface="Franklin Gothic Medium Cond" pitchFamily="34" charset="0"/>
                <a:ea typeface="Trebuchet MS" pitchFamily="34" charset="0"/>
                <a:cs typeface="Times New Roman" pitchFamily="18" charset="0"/>
              </a:rPr>
              <a:t>¡Deja de </a:t>
            </a:r>
            <a:r>
              <a:rPr lang="es-ES" dirty="0">
                <a:latin typeface="Franklin Gothic Medium Cond" pitchFamily="34" charset="0"/>
                <a:ea typeface="Trebuchet MS" pitchFamily="34" charset="0"/>
                <a:cs typeface="Times New Roman" pitchFamily="18" charset="0"/>
              </a:rPr>
              <a:t>etiquetarme</a:t>
            </a:r>
            <a:r>
              <a:rPr lang="es-ES" sz="1600" dirty="0">
                <a:latin typeface="Franklin Gothic Medium Cond" pitchFamily="34" charset="0"/>
                <a:ea typeface="Trebuchet MS" pitchFamily="34" charset="0"/>
                <a:cs typeface="Times New Roman" pitchFamily="18" charset="0"/>
              </a:rPr>
              <a:t>!</a:t>
            </a:r>
          </a:p>
        </p:txBody>
      </p:sp>
      <p:sp>
        <p:nvSpPr>
          <p:cNvPr id="14" name="Bocadillo: rectángulo 13">
            <a:extLst>
              <a:ext uri="{FF2B5EF4-FFF2-40B4-BE49-F238E27FC236}">
                <a16:creationId xmlns:a16="http://schemas.microsoft.com/office/drawing/2014/main" id="{652B0472-41C9-D910-166D-6EE78D5FF0C3}"/>
              </a:ext>
            </a:extLst>
          </p:cNvPr>
          <p:cNvSpPr/>
          <p:nvPr/>
        </p:nvSpPr>
        <p:spPr>
          <a:xfrm>
            <a:off x="3913260" y="5353317"/>
            <a:ext cx="2304256" cy="1016610"/>
          </a:xfrm>
          <a:prstGeom prst="wedgeRectCallou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s-ES" sz="1600" dirty="0">
                <a:solidFill>
                  <a:schemeClr val="tx1"/>
                </a:solidFill>
                <a:latin typeface="Franklin Gothic Medium Cond" pitchFamily="34" charset="0"/>
                <a:ea typeface="Trebuchet MS" pitchFamily="34" charset="0"/>
                <a:cs typeface="Times New Roman" pitchFamily="18" charset="0"/>
              </a:rPr>
              <a:t>Se necesita un pensamiento intergeneracional</a:t>
            </a:r>
          </a:p>
        </p:txBody>
      </p:sp>
      <p:sp>
        <p:nvSpPr>
          <p:cNvPr id="15" name="Bocadillo: rectángulo 14">
            <a:extLst>
              <a:ext uri="{FF2B5EF4-FFF2-40B4-BE49-F238E27FC236}">
                <a16:creationId xmlns:a16="http://schemas.microsoft.com/office/drawing/2014/main" id="{F03D3E7B-EC40-5DD1-B6FA-E96EAAB6FF58}"/>
              </a:ext>
            </a:extLst>
          </p:cNvPr>
          <p:cNvSpPr/>
          <p:nvPr/>
        </p:nvSpPr>
        <p:spPr>
          <a:xfrm>
            <a:off x="7476566" y="5397848"/>
            <a:ext cx="2939914" cy="1016610"/>
          </a:xfrm>
          <a:prstGeom prst="wedgeRectCallou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ct val="0"/>
              </a:spcAft>
            </a:pPr>
            <a:r>
              <a:rPr lang="es-ES" sz="1600" dirty="0">
                <a:solidFill>
                  <a:schemeClr val="tx1"/>
                </a:solidFill>
                <a:latin typeface="Franklin Gothic Medium Cond" pitchFamily="34" charset="0"/>
                <a:ea typeface="Trebuchet MS" pitchFamily="34" charset="0"/>
                <a:cs typeface="Times New Roman" pitchFamily="18" charset="0"/>
              </a:rPr>
              <a:t>Los trabajadores de más de 50 años tienen muchas ideas poderosas</a:t>
            </a:r>
            <a:endParaRPr lang="es-ES" sz="1600" dirty="0">
              <a:solidFill>
                <a:schemeClr val="tx1"/>
              </a:solidFill>
              <a:latin typeface="Franklin Gothic Medium Cond" pitchFamily="34" charset="0"/>
              <a:cs typeface="Arial" pitchFamily="34" charset="0"/>
            </a:endParaRPr>
          </a:p>
        </p:txBody>
      </p:sp>
    </p:spTree>
    <p:extLst>
      <p:ext uri="{BB962C8B-B14F-4D97-AF65-F5344CB8AC3E}">
        <p14:creationId xmlns:p14="http://schemas.microsoft.com/office/powerpoint/2010/main" val="2020038838"/>
      </p:ext>
    </p:extLst>
  </p:cSld>
  <p:clrMapOvr>
    <a:masterClrMapping/>
  </p:clrMapOvr>
  <p:transition spd="slow">
    <p:wheel spokes="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luz&#10;&#10;Descripción generada automáticamente">
            <a:extLst>
              <a:ext uri="{FF2B5EF4-FFF2-40B4-BE49-F238E27FC236}">
                <a16:creationId xmlns:a16="http://schemas.microsoft.com/office/drawing/2014/main" id="{9CD318FF-D087-37E2-5118-D0CD54BD8B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4" name="Picture 2">
            <a:extLst>
              <a:ext uri="{FF2B5EF4-FFF2-40B4-BE49-F238E27FC236}">
                <a16:creationId xmlns:a16="http://schemas.microsoft.com/office/drawing/2014/main" id="{EA759B0B-3EAA-A95D-4D95-9C5A3238AFD3}"/>
              </a:ext>
            </a:extLst>
          </p:cNvPr>
          <p:cNvPicPr>
            <a:picLocks noChangeAspect="1" noChangeArrowheads="1"/>
          </p:cNvPicPr>
          <p:nvPr/>
        </p:nvPicPr>
        <p:blipFill>
          <a:blip r:embed="rId3" cstate="print"/>
          <a:srcRect l="33479" t="17344" r="39403" b="54102"/>
          <a:stretch>
            <a:fillRect/>
          </a:stretch>
        </p:blipFill>
        <p:spPr bwMode="auto">
          <a:xfrm>
            <a:off x="4860452" y="4127036"/>
            <a:ext cx="2992885" cy="1084806"/>
          </a:xfrm>
          <a:prstGeom prst="rect">
            <a:avLst/>
          </a:prstGeom>
          <a:noFill/>
          <a:ln w="9525">
            <a:noFill/>
            <a:miter lim="800000"/>
            <a:headEnd/>
            <a:tailEnd/>
          </a:ln>
        </p:spPr>
      </p:pic>
      <p:pic>
        <p:nvPicPr>
          <p:cNvPr id="5" name="Picture 4">
            <a:extLst>
              <a:ext uri="{FF2B5EF4-FFF2-40B4-BE49-F238E27FC236}">
                <a16:creationId xmlns:a16="http://schemas.microsoft.com/office/drawing/2014/main" id="{EBDBC79C-639A-A136-BEE7-795918FFAC57}"/>
              </a:ext>
            </a:extLst>
          </p:cNvPr>
          <p:cNvPicPr>
            <a:picLocks noChangeAspect="1" noChangeArrowheads="1"/>
          </p:cNvPicPr>
          <p:nvPr/>
        </p:nvPicPr>
        <p:blipFill>
          <a:blip r:embed="rId4" cstate="print"/>
          <a:srcRect t="12595" r="1851" b="40156"/>
          <a:stretch>
            <a:fillRect/>
          </a:stretch>
        </p:blipFill>
        <p:spPr bwMode="auto">
          <a:xfrm>
            <a:off x="8443294" y="5426432"/>
            <a:ext cx="3528392" cy="1152128"/>
          </a:xfrm>
          <a:prstGeom prst="rect">
            <a:avLst/>
          </a:prstGeom>
          <a:noFill/>
          <a:ln w="9525">
            <a:noFill/>
            <a:miter lim="800000"/>
            <a:headEnd/>
            <a:tailEnd/>
          </a:ln>
        </p:spPr>
      </p:pic>
      <p:pic>
        <p:nvPicPr>
          <p:cNvPr id="6" name="Picture 5">
            <a:extLst>
              <a:ext uri="{FF2B5EF4-FFF2-40B4-BE49-F238E27FC236}">
                <a16:creationId xmlns:a16="http://schemas.microsoft.com/office/drawing/2014/main" id="{04F8BCBB-9618-2B3D-CEA2-9F6DE0D00551}"/>
              </a:ext>
            </a:extLst>
          </p:cNvPr>
          <p:cNvPicPr>
            <a:picLocks noChangeAspect="1" noChangeArrowheads="1"/>
          </p:cNvPicPr>
          <p:nvPr/>
        </p:nvPicPr>
        <p:blipFill>
          <a:blip r:embed="rId5" cstate="print"/>
          <a:srcRect l="16876" t="45899" r="41063" b="35406"/>
          <a:stretch>
            <a:fillRect/>
          </a:stretch>
        </p:blipFill>
        <p:spPr bwMode="auto">
          <a:xfrm>
            <a:off x="8324651" y="4138711"/>
            <a:ext cx="3765679" cy="953989"/>
          </a:xfrm>
          <a:prstGeom prst="rect">
            <a:avLst/>
          </a:prstGeom>
          <a:noFill/>
          <a:ln w="9525">
            <a:noFill/>
            <a:miter lim="800000"/>
            <a:headEnd/>
            <a:tailEnd/>
          </a:ln>
        </p:spPr>
      </p:pic>
      <p:pic>
        <p:nvPicPr>
          <p:cNvPr id="7" name="Picture 6">
            <a:extLst>
              <a:ext uri="{FF2B5EF4-FFF2-40B4-BE49-F238E27FC236}">
                <a16:creationId xmlns:a16="http://schemas.microsoft.com/office/drawing/2014/main" id="{76FD9B8B-BDEC-725A-0725-234884F8A1DC}"/>
              </a:ext>
            </a:extLst>
          </p:cNvPr>
          <p:cNvPicPr>
            <a:picLocks noChangeAspect="1" noChangeArrowheads="1"/>
          </p:cNvPicPr>
          <p:nvPr/>
        </p:nvPicPr>
        <p:blipFill>
          <a:blip r:embed="rId6" cstate="print"/>
          <a:srcRect l="12367" t="42125" r="54981" b="33266"/>
          <a:stretch>
            <a:fillRect/>
          </a:stretch>
        </p:blipFill>
        <p:spPr bwMode="auto">
          <a:xfrm>
            <a:off x="4860453" y="5576704"/>
            <a:ext cx="2992886" cy="1001856"/>
          </a:xfrm>
          <a:prstGeom prst="rect">
            <a:avLst/>
          </a:prstGeom>
          <a:noFill/>
          <a:ln w="9525">
            <a:noFill/>
            <a:miter lim="800000"/>
            <a:headEnd/>
            <a:tailEnd/>
          </a:ln>
        </p:spPr>
      </p:pic>
      <p:pic>
        <p:nvPicPr>
          <p:cNvPr id="8" name="Picture 2">
            <a:extLst>
              <a:ext uri="{FF2B5EF4-FFF2-40B4-BE49-F238E27FC236}">
                <a16:creationId xmlns:a16="http://schemas.microsoft.com/office/drawing/2014/main" id="{AE66938D-0443-D745-0CB8-9DE2D878D206}"/>
              </a:ext>
            </a:extLst>
          </p:cNvPr>
          <p:cNvPicPr>
            <a:picLocks noChangeAspect="1" noChangeArrowheads="1"/>
          </p:cNvPicPr>
          <p:nvPr/>
        </p:nvPicPr>
        <p:blipFill>
          <a:blip r:embed="rId7" cstate="print"/>
          <a:srcRect l="20750" t="34078" r="37189" b="25563"/>
          <a:stretch>
            <a:fillRect/>
          </a:stretch>
        </p:blipFill>
        <p:spPr bwMode="auto">
          <a:xfrm>
            <a:off x="6356896" y="593210"/>
            <a:ext cx="5256584" cy="2835789"/>
          </a:xfrm>
          <a:prstGeom prst="rect">
            <a:avLst/>
          </a:prstGeom>
          <a:noFill/>
          <a:ln w="9525">
            <a:noFill/>
            <a:miter lim="800000"/>
            <a:headEnd/>
            <a:tailEnd/>
          </a:ln>
        </p:spPr>
      </p:pic>
      <p:sp>
        <p:nvSpPr>
          <p:cNvPr id="9" name="13 CuadroTexto">
            <a:extLst>
              <a:ext uri="{FF2B5EF4-FFF2-40B4-BE49-F238E27FC236}">
                <a16:creationId xmlns:a16="http://schemas.microsoft.com/office/drawing/2014/main" id="{78F9E3EF-CE82-E562-CD9A-5F6B92C4C6A1}"/>
              </a:ext>
            </a:extLst>
          </p:cNvPr>
          <p:cNvSpPr txBox="1"/>
          <p:nvPr/>
        </p:nvSpPr>
        <p:spPr>
          <a:xfrm>
            <a:off x="-57844" y="220492"/>
            <a:ext cx="6153844" cy="769441"/>
          </a:xfrm>
          <a:prstGeom prst="rect">
            <a:avLst/>
          </a:prstGeom>
          <a:noFill/>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s-E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Demi Cond" pitchFamily="34" charset="0"/>
              </a:rPr>
              <a:t>EL DILEMA DEL EMPLEO</a:t>
            </a:r>
          </a:p>
        </p:txBody>
      </p:sp>
    </p:spTree>
    <p:extLst>
      <p:ext uri="{BB962C8B-B14F-4D97-AF65-F5344CB8AC3E}">
        <p14:creationId xmlns:p14="http://schemas.microsoft.com/office/powerpoint/2010/main" val="2594363284"/>
      </p:ext>
    </p:extLst>
  </p:cSld>
  <p:clrMapOvr>
    <a:masterClrMapping/>
  </p:clrMapOvr>
  <p:transition spd="slow">
    <p:wheel spokes="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eiling - 1663" descr="Ceiling - 1663">
            <a:hlinkClick r:id="" action="ppaction://media"/>
            <a:extLst>
              <a:ext uri="{FF2B5EF4-FFF2-40B4-BE49-F238E27FC236}">
                <a16:creationId xmlns:a16="http://schemas.microsoft.com/office/drawing/2014/main" id="{F0278437-1442-B04D-BF21-0A710B9FB9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2156"/>
            <a:ext cx="12192000" cy="6871788"/>
          </a:xfrm>
          <a:prstGeom prst="rect">
            <a:avLst/>
          </a:prstGeom>
        </p:spPr>
      </p:pic>
      <p:sp>
        <p:nvSpPr>
          <p:cNvPr id="9" name="Rectangle 1">
            <a:extLst>
              <a:ext uri="{FF2B5EF4-FFF2-40B4-BE49-F238E27FC236}">
                <a16:creationId xmlns:a16="http://schemas.microsoft.com/office/drawing/2014/main" id="{DD4A16BA-D0E9-C34B-A518-54A02EE1C275}"/>
              </a:ext>
            </a:extLst>
          </p:cNvPr>
          <p:cNvSpPr/>
          <p:nvPr/>
        </p:nvSpPr>
        <p:spPr>
          <a:xfrm>
            <a:off x="0" y="-15376"/>
            <a:ext cx="12191999" cy="6873376"/>
          </a:xfrm>
          <a:prstGeom prst="rect">
            <a:avLst/>
          </a:prstGeom>
          <a:gradFill flip="none" rotWithShape="0">
            <a:gsLst>
              <a:gs pos="0">
                <a:srgbClr val="BA0A7E"/>
              </a:gs>
              <a:gs pos="100000">
                <a:srgbClr val="2D1E42">
                  <a:alpha val="63000"/>
                </a:srgb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Source Sans Pro Light" charset="0"/>
            </a:endParaRPr>
          </a:p>
        </p:txBody>
      </p:sp>
      <p:sp>
        <p:nvSpPr>
          <p:cNvPr id="2" name="4 CuadroTexto">
            <a:extLst>
              <a:ext uri="{FF2B5EF4-FFF2-40B4-BE49-F238E27FC236}">
                <a16:creationId xmlns:a16="http://schemas.microsoft.com/office/drawing/2014/main" id="{3C98A132-65BB-EDAC-AD96-AD0E57D1F132}"/>
              </a:ext>
            </a:extLst>
          </p:cNvPr>
          <p:cNvSpPr txBox="1"/>
          <p:nvPr/>
        </p:nvSpPr>
        <p:spPr>
          <a:xfrm>
            <a:off x="396795" y="312331"/>
            <a:ext cx="3324949" cy="707886"/>
          </a:xfrm>
          <a:prstGeom prst="rect">
            <a:avLst/>
          </a:prstGeom>
          <a:noFill/>
        </p:spPr>
        <p:txBody>
          <a:bodyPr wrap="none" rtlCol="0">
            <a:spAutoFit/>
          </a:bodyPr>
          <a:lstStyle/>
          <a:p>
            <a:r>
              <a:rPr lang="es-ES" sz="4000" dirty="0">
                <a:solidFill>
                  <a:schemeClr val="bg1"/>
                </a:solidFill>
                <a:latin typeface="Franklin Gothic Demi Cond" pitchFamily="34" charset="0"/>
              </a:rPr>
              <a:t>CONCLUSIONES</a:t>
            </a:r>
          </a:p>
        </p:txBody>
      </p:sp>
      <p:grpSp>
        <p:nvGrpSpPr>
          <p:cNvPr id="12" name="46 Grupo">
            <a:extLst>
              <a:ext uri="{FF2B5EF4-FFF2-40B4-BE49-F238E27FC236}">
                <a16:creationId xmlns:a16="http://schemas.microsoft.com/office/drawing/2014/main" id="{24661999-E076-B71E-9474-B3A31B40A5F1}"/>
              </a:ext>
            </a:extLst>
          </p:cNvPr>
          <p:cNvGrpSpPr/>
          <p:nvPr/>
        </p:nvGrpSpPr>
        <p:grpSpPr>
          <a:xfrm>
            <a:off x="487320" y="1027768"/>
            <a:ext cx="9944100" cy="1944215"/>
            <a:chOff x="536944" y="836712"/>
            <a:chExt cx="8571560" cy="1611471"/>
          </a:xfrm>
        </p:grpSpPr>
        <p:sp>
          <p:nvSpPr>
            <p:cNvPr id="13" name="37 Flecha derecha">
              <a:extLst>
                <a:ext uri="{FF2B5EF4-FFF2-40B4-BE49-F238E27FC236}">
                  <a16:creationId xmlns:a16="http://schemas.microsoft.com/office/drawing/2014/main" id="{D9B97EE0-DD00-498A-4FA6-CF1FC3421617}"/>
                </a:ext>
              </a:extLst>
            </p:cNvPr>
            <p:cNvSpPr/>
            <p:nvPr/>
          </p:nvSpPr>
          <p:spPr>
            <a:xfrm>
              <a:off x="720080" y="980728"/>
              <a:ext cx="8388424" cy="1368152"/>
            </a:xfrm>
            <a:prstGeom prst="rightArrow">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800"/>
            </a:p>
          </p:txBody>
        </p:sp>
        <p:grpSp>
          <p:nvGrpSpPr>
            <p:cNvPr id="14" name="Gruppe 303">
              <a:extLst>
                <a:ext uri="{FF2B5EF4-FFF2-40B4-BE49-F238E27FC236}">
                  <a16:creationId xmlns:a16="http://schemas.microsoft.com/office/drawing/2014/main" id="{9683F178-E43F-5C7F-A195-FCE7F3F537B6}"/>
                </a:ext>
              </a:extLst>
            </p:cNvPr>
            <p:cNvGrpSpPr>
              <a:grpSpLocks/>
            </p:cNvGrpSpPr>
            <p:nvPr/>
          </p:nvGrpSpPr>
          <p:grpSpPr bwMode="auto">
            <a:xfrm>
              <a:off x="539552" y="836712"/>
              <a:ext cx="1584176" cy="1584176"/>
              <a:chOff x="6450252" y="3628867"/>
              <a:chExt cx="1336199" cy="1334824"/>
            </a:xfrm>
          </p:grpSpPr>
          <p:sp>
            <p:nvSpPr>
              <p:cNvPr id="28" name="Ellipse 257">
                <a:extLst>
                  <a:ext uri="{FF2B5EF4-FFF2-40B4-BE49-F238E27FC236}">
                    <a16:creationId xmlns:a16="http://schemas.microsoft.com/office/drawing/2014/main" id="{3DC1EB30-3B07-816F-CD3E-28531D0E73C4}"/>
                  </a:ext>
                </a:extLst>
              </p:cNvPr>
              <p:cNvSpPr/>
              <p:nvPr/>
            </p:nvSpPr>
            <p:spPr bwMode="auto">
              <a:xfrm>
                <a:off x="6450252" y="3628867"/>
                <a:ext cx="1336199" cy="1334824"/>
              </a:xfrm>
              <a:prstGeom prst="ellipse">
                <a:avLst/>
              </a:prstGeom>
              <a:solidFill>
                <a:schemeClr val="bg2">
                  <a:lumMod val="50000"/>
                </a:schemeClr>
              </a:solidFill>
              <a:ln w="9525" cap="flat" cmpd="sng" algn="ctr">
                <a:noFill/>
                <a:prstDash val="solid"/>
              </a:ln>
              <a:effectLst>
                <a:innerShdw blurRad="190500" dist="114300" dir="5700000">
                  <a:srgbClr val="000000">
                    <a:alpha val="37000"/>
                  </a:srgbClr>
                </a:innerShdw>
              </a:effectLst>
            </p:spPr>
            <p:txBody>
              <a:bodyPr anchor="ctr"/>
              <a:lstStyle/>
              <a:p>
                <a:pPr algn="ctr">
                  <a:defRPr/>
                </a:pPr>
                <a:endParaRPr lang="es-ES" sz="3600" noProof="1">
                  <a:solidFill>
                    <a:schemeClr val="bg1"/>
                  </a:solidFill>
                  <a:latin typeface="Calibri" pitchFamily="-108" charset="0"/>
                </a:endParaRPr>
              </a:p>
            </p:txBody>
          </p:sp>
          <p:sp>
            <p:nvSpPr>
              <p:cNvPr id="29" name="Ellipse 259">
                <a:extLst>
                  <a:ext uri="{FF2B5EF4-FFF2-40B4-BE49-F238E27FC236}">
                    <a16:creationId xmlns:a16="http://schemas.microsoft.com/office/drawing/2014/main" id="{609A862C-7D70-638C-5FF3-DAC64D523EFD}"/>
                  </a:ext>
                </a:extLst>
              </p:cNvPr>
              <p:cNvSpPr>
                <a:spLocks noChangeArrowheads="1"/>
              </p:cNvSpPr>
              <p:nvPr/>
            </p:nvSpPr>
            <p:spPr bwMode="auto">
              <a:xfrm>
                <a:off x="6629575" y="3671730"/>
                <a:ext cx="983900" cy="720725"/>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a:endParaRPr lang="es-ES" sz="3600" noProof="1">
                  <a:solidFill>
                    <a:srgbClr val="FFFFFF"/>
                  </a:solidFill>
                  <a:latin typeface="Calibri" pitchFamily="34" charset="0"/>
                </a:endParaRPr>
              </a:p>
            </p:txBody>
          </p:sp>
        </p:grpSp>
        <p:sp>
          <p:nvSpPr>
            <p:cNvPr id="15" name="8 Rectángulo">
              <a:extLst>
                <a:ext uri="{FF2B5EF4-FFF2-40B4-BE49-F238E27FC236}">
                  <a16:creationId xmlns:a16="http://schemas.microsoft.com/office/drawing/2014/main" id="{B0DB940E-4289-C020-C1BD-3DDEA04536B4}"/>
                </a:ext>
              </a:extLst>
            </p:cNvPr>
            <p:cNvSpPr/>
            <p:nvPr/>
          </p:nvSpPr>
          <p:spPr>
            <a:xfrm>
              <a:off x="536944" y="1356292"/>
              <a:ext cx="1521570" cy="578620"/>
            </a:xfrm>
            <a:prstGeom prst="rect">
              <a:avLst/>
            </a:prstGeom>
          </p:spPr>
          <p:txBody>
            <a:bodyPr wrap="none">
              <a:spAutoFit/>
            </a:bodyPr>
            <a:lstStyle/>
            <a:p>
              <a:pPr marL="539750" indent="-539750" algn="ctr">
                <a:lnSpc>
                  <a:spcPct val="150000"/>
                </a:lnSpc>
                <a:buClr>
                  <a:srgbClr val="D60093"/>
                </a:buClr>
                <a:buSzPct val="132000"/>
              </a:pPr>
              <a:r>
                <a:rPr lang="es-ES" sz="2400" dirty="0">
                  <a:solidFill>
                    <a:schemeClr val="bg1"/>
                  </a:solidFill>
                  <a:latin typeface="Franklin Gothic Demi Cond" pitchFamily="34" charset="0"/>
                </a:rPr>
                <a:t>Se vive más</a:t>
              </a:r>
            </a:p>
          </p:txBody>
        </p:sp>
        <p:grpSp>
          <p:nvGrpSpPr>
            <p:cNvPr id="16" name="Gruppe 303">
              <a:extLst>
                <a:ext uri="{FF2B5EF4-FFF2-40B4-BE49-F238E27FC236}">
                  <a16:creationId xmlns:a16="http://schemas.microsoft.com/office/drawing/2014/main" id="{86A4203A-5DA0-F5CE-D0E3-B5C97CF11101}"/>
                </a:ext>
              </a:extLst>
            </p:cNvPr>
            <p:cNvGrpSpPr>
              <a:grpSpLocks/>
            </p:cNvGrpSpPr>
            <p:nvPr/>
          </p:nvGrpSpPr>
          <p:grpSpPr bwMode="auto">
            <a:xfrm>
              <a:off x="2483768" y="836712"/>
              <a:ext cx="1584176" cy="1584176"/>
              <a:chOff x="6450252" y="3628867"/>
              <a:chExt cx="1336199" cy="1334824"/>
            </a:xfrm>
          </p:grpSpPr>
          <p:sp>
            <p:nvSpPr>
              <p:cNvPr id="26" name="Ellipse 257">
                <a:extLst>
                  <a:ext uri="{FF2B5EF4-FFF2-40B4-BE49-F238E27FC236}">
                    <a16:creationId xmlns:a16="http://schemas.microsoft.com/office/drawing/2014/main" id="{54E63053-B25C-4CBF-5523-456B6C3AABA7}"/>
                  </a:ext>
                </a:extLst>
              </p:cNvPr>
              <p:cNvSpPr/>
              <p:nvPr/>
            </p:nvSpPr>
            <p:spPr bwMode="auto">
              <a:xfrm>
                <a:off x="6450252" y="3628867"/>
                <a:ext cx="1336199" cy="1334824"/>
              </a:xfrm>
              <a:prstGeom prst="ellipse">
                <a:avLst/>
              </a:prstGeom>
              <a:solidFill>
                <a:schemeClr val="bg2">
                  <a:lumMod val="50000"/>
                </a:schemeClr>
              </a:solidFill>
              <a:ln w="9525" cap="flat" cmpd="sng" algn="ctr">
                <a:noFill/>
                <a:prstDash val="solid"/>
              </a:ln>
              <a:effectLst>
                <a:innerShdw blurRad="190500" dist="114300" dir="5700000">
                  <a:srgbClr val="000000">
                    <a:alpha val="37000"/>
                  </a:srgbClr>
                </a:innerShdw>
              </a:effectLst>
            </p:spPr>
            <p:txBody>
              <a:bodyPr anchor="ctr"/>
              <a:lstStyle/>
              <a:p>
                <a:pPr algn="ctr">
                  <a:defRPr/>
                </a:pPr>
                <a:endParaRPr lang="es-ES" sz="3600" noProof="1">
                  <a:solidFill>
                    <a:srgbClr val="FFFFFF"/>
                  </a:solidFill>
                  <a:latin typeface="Calibri" pitchFamily="-108" charset="0"/>
                </a:endParaRPr>
              </a:p>
            </p:txBody>
          </p:sp>
          <p:sp>
            <p:nvSpPr>
              <p:cNvPr id="27" name="Ellipse 259">
                <a:extLst>
                  <a:ext uri="{FF2B5EF4-FFF2-40B4-BE49-F238E27FC236}">
                    <a16:creationId xmlns:a16="http://schemas.microsoft.com/office/drawing/2014/main" id="{73EDB0B2-04F8-80F7-A963-2AF971CC0109}"/>
                  </a:ext>
                </a:extLst>
              </p:cNvPr>
              <p:cNvSpPr>
                <a:spLocks noChangeArrowheads="1"/>
              </p:cNvSpPr>
              <p:nvPr/>
            </p:nvSpPr>
            <p:spPr bwMode="auto">
              <a:xfrm>
                <a:off x="6629575" y="3671730"/>
                <a:ext cx="983900" cy="720725"/>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a:endParaRPr lang="es-ES" sz="3600" noProof="1">
                  <a:solidFill>
                    <a:srgbClr val="FFFFFF"/>
                  </a:solidFill>
                  <a:latin typeface="Calibri" pitchFamily="34" charset="0"/>
                </a:endParaRPr>
              </a:p>
            </p:txBody>
          </p:sp>
        </p:grpSp>
        <p:sp>
          <p:nvSpPr>
            <p:cNvPr id="17" name="12 Rectángulo">
              <a:extLst>
                <a:ext uri="{FF2B5EF4-FFF2-40B4-BE49-F238E27FC236}">
                  <a16:creationId xmlns:a16="http://schemas.microsoft.com/office/drawing/2014/main" id="{C3E9F8D6-8F5C-E5BE-1EEB-C2B7FE4CFFE8}"/>
                </a:ext>
              </a:extLst>
            </p:cNvPr>
            <p:cNvSpPr/>
            <p:nvPr/>
          </p:nvSpPr>
          <p:spPr>
            <a:xfrm>
              <a:off x="2391917" y="1412776"/>
              <a:ext cx="1755481" cy="707886"/>
            </a:xfrm>
            <a:prstGeom prst="rect">
              <a:avLst/>
            </a:prstGeom>
          </p:spPr>
          <p:txBody>
            <a:bodyPr wrap="none">
              <a:spAutoFit/>
            </a:bodyPr>
            <a:lstStyle/>
            <a:p>
              <a:pPr marL="539750" indent="-539750" algn="ctr">
                <a:buClr>
                  <a:srgbClr val="D60093"/>
                </a:buClr>
                <a:buSzPct val="132000"/>
              </a:pPr>
              <a:r>
                <a:rPr lang="es-ES" sz="2000" dirty="0">
                  <a:solidFill>
                    <a:schemeClr val="bg1"/>
                  </a:solidFill>
                  <a:latin typeface="Franklin Gothic Demi Cond" pitchFamily="34" charset="0"/>
                </a:rPr>
                <a:t>Se vive de forma</a:t>
              </a:r>
            </a:p>
            <a:p>
              <a:pPr marL="539750" indent="-539750" algn="ctr">
                <a:buClr>
                  <a:srgbClr val="D60093"/>
                </a:buClr>
                <a:buSzPct val="132000"/>
              </a:pPr>
              <a:r>
                <a:rPr lang="es-ES" sz="2000" dirty="0">
                  <a:solidFill>
                    <a:schemeClr val="bg1"/>
                  </a:solidFill>
                  <a:latin typeface="Franklin Gothic Demi Cond" pitchFamily="34" charset="0"/>
                </a:rPr>
                <a:t> más saludable</a:t>
              </a:r>
            </a:p>
          </p:txBody>
        </p:sp>
        <p:grpSp>
          <p:nvGrpSpPr>
            <p:cNvPr id="18" name="Gruppe 303">
              <a:extLst>
                <a:ext uri="{FF2B5EF4-FFF2-40B4-BE49-F238E27FC236}">
                  <a16:creationId xmlns:a16="http://schemas.microsoft.com/office/drawing/2014/main" id="{CCEE53E5-8025-5BC9-7BBA-5D13B79D0ED8}"/>
                </a:ext>
              </a:extLst>
            </p:cNvPr>
            <p:cNvGrpSpPr>
              <a:grpSpLocks/>
            </p:cNvGrpSpPr>
            <p:nvPr/>
          </p:nvGrpSpPr>
          <p:grpSpPr bwMode="auto">
            <a:xfrm>
              <a:off x="6588224" y="836712"/>
              <a:ext cx="1656184" cy="1584176"/>
              <a:chOff x="6334060" y="3568193"/>
              <a:chExt cx="1336199" cy="1334824"/>
            </a:xfrm>
          </p:grpSpPr>
          <p:sp>
            <p:nvSpPr>
              <p:cNvPr id="24" name="Ellipse 257">
                <a:extLst>
                  <a:ext uri="{FF2B5EF4-FFF2-40B4-BE49-F238E27FC236}">
                    <a16:creationId xmlns:a16="http://schemas.microsoft.com/office/drawing/2014/main" id="{973FC7BA-814A-029A-EBCF-6C8B72C27AEC}"/>
                  </a:ext>
                </a:extLst>
              </p:cNvPr>
              <p:cNvSpPr/>
              <p:nvPr/>
            </p:nvSpPr>
            <p:spPr bwMode="auto">
              <a:xfrm>
                <a:off x="6334060" y="3568193"/>
                <a:ext cx="1336199" cy="1334824"/>
              </a:xfrm>
              <a:prstGeom prst="ellipse">
                <a:avLst/>
              </a:prstGeom>
              <a:solidFill>
                <a:schemeClr val="bg2">
                  <a:lumMod val="50000"/>
                </a:schemeClr>
              </a:solidFill>
              <a:ln w="9525" cap="flat" cmpd="sng" algn="ctr">
                <a:noFill/>
                <a:prstDash val="solid"/>
              </a:ln>
              <a:effectLst>
                <a:innerShdw blurRad="190500" dist="114300" dir="5700000">
                  <a:srgbClr val="000000">
                    <a:alpha val="37000"/>
                  </a:srgbClr>
                </a:innerShdw>
              </a:effectLst>
            </p:spPr>
            <p:txBody>
              <a:bodyPr anchor="ctr"/>
              <a:lstStyle/>
              <a:p>
                <a:pPr algn="ctr">
                  <a:defRPr/>
                </a:pPr>
                <a:endParaRPr lang="es-ES" sz="3600" noProof="1">
                  <a:solidFill>
                    <a:schemeClr val="bg1"/>
                  </a:solidFill>
                  <a:latin typeface="Calibri" pitchFamily="-108" charset="0"/>
                </a:endParaRPr>
              </a:p>
            </p:txBody>
          </p:sp>
          <p:sp>
            <p:nvSpPr>
              <p:cNvPr id="25" name="Ellipse 259">
                <a:extLst>
                  <a:ext uri="{FF2B5EF4-FFF2-40B4-BE49-F238E27FC236}">
                    <a16:creationId xmlns:a16="http://schemas.microsoft.com/office/drawing/2014/main" id="{56F08733-8E45-AF93-2006-705DEE96268A}"/>
                  </a:ext>
                </a:extLst>
              </p:cNvPr>
              <p:cNvSpPr>
                <a:spLocks noChangeArrowheads="1"/>
              </p:cNvSpPr>
              <p:nvPr/>
            </p:nvSpPr>
            <p:spPr bwMode="auto">
              <a:xfrm>
                <a:off x="6508347" y="3671730"/>
                <a:ext cx="983900" cy="720725"/>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a:endParaRPr lang="es-ES" sz="3600" noProof="1">
                  <a:solidFill>
                    <a:srgbClr val="FFFFFF"/>
                  </a:solidFill>
                  <a:latin typeface="Calibri" pitchFamily="34" charset="0"/>
                </a:endParaRPr>
              </a:p>
            </p:txBody>
          </p:sp>
        </p:grpSp>
        <p:grpSp>
          <p:nvGrpSpPr>
            <p:cNvPr id="19" name="Gruppe 303">
              <a:extLst>
                <a:ext uri="{FF2B5EF4-FFF2-40B4-BE49-F238E27FC236}">
                  <a16:creationId xmlns:a16="http://schemas.microsoft.com/office/drawing/2014/main" id="{D1F15663-5BDE-C27B-6E85-7B9D5A7AD2EA}"/>
                </a:ext>
              </a:extLst>
            </p:cNvPr>
            <p:cNvGrpSpPr>
              <a:grpSpLocks/>
            </p:cNvGrpSpPr>
            <p:nvPr/>
          </p:nvGrpSpPr>
          <p:grpSpPr bwMode="auto">
            <a:xfrm>
              <a:off x="4427984" y="908720"/>
              <a:ext cx="1512168" cy="1512168"/>
              <a:chOff x="6450252" y="3628867"/>
              <a:chExt cx="1336199" cy="1334824"/>
            </a:xfrm>
          </p:grpSpPr>
          <p:sp>
            <p:nvSpPr>
              <p:cNvPr id="22" name="Ellipse 257">
                <a:extLst>
                  <a:ext uri="{FF2B5EF4-FFF2-40B4-BE49-F238E27FC236}">
                    <a16:creationId xmlns:a16="http://schemas.microsoft.com/office/drawing/2014/main" id="{BA574ED8-BB9D-6A21-1639-9FB440F641EC}"/>
                  </a:ext>
                </a:extLst>
              </p:cNvPr>
              <p:cNvSpPr/>
              <p:nvPr/>
            </p:nvSpPr>
            <p:spPr bwMode="auto">
              <a:xfrm>
                <a:off x="6450252" y="3628867"/>
                <a:ext cx="1336199" cy="1334824"/>
              </a:xfrm>
              <a:prstGeom prst="ellipse">
                <a:avLst/>
              </a:prstGeom>
              <a:solidFill>
                <a:schemeClr val="bg2">
                  <a:lumMod val="50000"/>
                </a:schemeClr>
              </a:solidFill>
              <a:ln w="9525" cap="flat" cmpd="sng" algn="ctr">
                <a:noFill/>
                <a:prstDash val="solid"/>
              </a:ln>
              <a:effectLst>
                <a:innerShdw blurRad="190500" dist="114300" dir="5700000">
                  <a:srgbClr val="000000">
                    <a:alpha val="37000"/>
                  </a:srgbClr>
                </a:innerShdw>
              </a:effectLst>
            </p:spPr>
            <p:txBody>
              <a:bodyPr anchor="ctr"/>
              <a:lstStyle/>
              <a:p>
                <a:pPr algn="ctr">
                  <a:defRPr/>
                </a:pPr>
                <a:endParaRPr lang="es-ES" sz="3600" noProof="1">
                  <a:solidFill>
                    <a:schemeClr val="bg1"/>
                  </a:solidFill>
                  <a:latin typeface="Calibri" pitchFamily="-108" charset="0"/>
                </a:endParaRPr>
              </a:p>
            </p:txBody>
          </p:sp>
          <p:sp>
            <p:nvSpPr>
              <p:cNvPr id="23" name="Ellipse 259">
                <a:extLst>
                  <a:ext uri="{FF2B5EF4-FFF2-40B4-BE49-F238E27FC236}">
                    <a16:creationId xmlns:a16="http://schemas.microsoft.com/office/drawing/2014/main" id="{993E8647-5425-E2A4-82F1-C6C9BFA945DC}"/>
                  </a:ext>
                </a:extLst>
              </p:cNvPr>
              <p:cNvSpPr>
                <a:spLocks noChangeArrowheads="1"/>
              </p:cNvSpPr>
              <p:nvPr/>
            </p:nvSpPr>
            <p:spPr bwMode="auto">
              <a:xfrm>
                <a:off x="6629575" y="3671730"/>
                <a:ext cx="983900" cy="720725"/>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a:endParaRPr lang="es-ES" sz="3600" noProof="1">
                  <a:solidFill>
                    <a:srgbClr val="FFFFFF"/>
                  </a:solidFill>
                  <a:latin typeface="Calibri" pitchFamily="34" charset="0"/>
                </a:endParaRPr>
              </a:p>
            </p:txBody>
          </p:sp>
        </p:grpSp>
        <p:sp>
          <p:nvSpPr>
            <p:cNvPr id="20" name="22 Rectángulo">
              <a:extLst>
                <a:ext uri="{FF2B5EF4-FFF2-40B4-BE49-F238E27FC236}">
                  <a16:creationId xmlns:a16="http://schemas.microsoft.com/office/drawing/2014/main" id="{5186E22E-8916-065B-113F-C0AC88A7715E}"/>
                </a:ext>
              </a:extLst>
            </p:cNvPr>
            <p:cNvSpPr/>
            <p:nvPr/>
          </p:nvSpPr>
          <p:spPr>
            <a:xfrm>
              <a:off x="4532854" y="1124744"/>
              <a:ext cx="1284326" cy="1323439"/>
            </a:xfrm>
            <a:prstGeom prst="rect">
              <a:avLst/>
            </a:prstGeom>
          </p:spPr>
          <p:txBody>
            <a:bodyPr wrap="none">
              <a:spAutoFit/>
            </a:bodyPr>
            <a:lstStyle/>
            <a:p>
              <a:pPr marL="539750" indent="-539750" algn="ctr">
                <a:buClr>
                  <a:srgbClr val="D60093"/>
                </a:buClr>
                <a:buSzPct val="132000"/>
              </a:pPr>
              <a:r>
                <a:rPr lang="es-ES" sz="2000" dirty="0">
                  <a:solidFill>
                    <a:schemeClr val="bg1"/>
                  </a:solidFill>
                  <a:latin typeface="Franklin Gothic Demi Cond" pitchFamily="34" charset="0"/>
                </a:rPr>
                <a:t>En muchos </a:t>
              </a:r>
            </a:p>
            <a:p>
              <a:pPr marL="539750" indent="-539750" algn="ctr">
                <a:buClr>
                  <a:srgbClr val="D60093"/>
                </a:buClr>
                <a:buSzPct val="132000"/>
              </a:pPr>
              <a:r>
                <a:rPr lang="es-ES" sz="2000" dirty="0">
                  <a:solidFill>
                    <a:schemeClr val="bg1"/>
                  </a:solidFill>
                  <a:latin typeface="Franklin Gothic Demi Cond" pitchFamily="34" charset="0"/>
                </a:rPr>
                <a:t>casos</a:t>
              </a:r>
            </a:p>
            <a:p>
              <a:pPr marL="539750" indent="-539750" algn="ctr">
                <a:buClr>
                  <a:srgbClr val="D60093"/>
                </a:buClr>
                <a:buSzPct val="132000"/>
              </a:pPr>
              <a:r>
                <a:rPr lang="es-ES" sz="2000" dirty="0">
                  <a:solidFill>
                    <a:schemeClr val="bg1"/>
                  </a:solidFill>
                  <a:latin typeface="Franklin Gothic Demi Cond" pitchFamily="34" charset="0"/>
                </a:rPr>
                <a:t> búsqueda</a:t>
              </a:r>
            </a:p>
            <a:p>
              <a:pPr marL="539750" indent="-539750" algn="ctr">
                <a:buClr>
                  <a:srgbClr val="D60093"/>
                </a:buClr>
                <a:buSzPct val="132000"/>
              </a:pPr>
              <a:r>
                <a:rPr lang="es-ES" sz="2000" dirty="0">
                  <a:solidFill>
                    <a:schemeClr val="bg1"/>
                  </a:solidFill>
                  <a:latin typeface="Franklin Gothic Demi Cond" pitchFamily="34" charset="0"/>
                </a:rPr>
                <a:t> de empleo</a:t>
              </a:r>
            </a:p>
          </p:txBody>
        </p:sp>
        <p:sp>
          <p:nvSpPr>
            <p:cNvPr id="21" name="23 Rectángulo">
              <a:extLst>
                <a:ext uri="{FF2B5EF4-FFF2-40B4-BE49-F238E27FC236}">
                  <a16:creationId xmlns:a16="http://schemas.microsoft.com/office/drawing/2014/main" id="{7D549A15-2F9F-FFBF-CFAA-F99DB00A451A}"/>
                </a:ext>
              </a:extLst>
            </p:cNvPr>
            <p:cNvSpPr/>
            <p:nvPr/>
          </p:nvSpPr>
          <p:spPr>
            <a:xfrm>
              <a:off x="6516216" y="1268760"/>
              <a:ext cx="1800200" cy="1015663"/>
            </a:xfrm>
            <a:prstGeom prst="rect">
              <a:avLst/>
            </a:prstGeom>
          </p:spPr>
          <p:txBody>
            <a:bodyPr wrap="square">
              <a:spAutoFit/>
            </a:bodyPr>
            <a:lstStyle/>
            <a:p>
              <a:pPr marL="539750" indent="-539750" algn="ctr">
                <a:buClr>
                  <a:srgbClr val="D60093"/>
                </a:buClr>
                <a:buSzPct val="132000"/>
              </a:pPr>
              <a:r>
                <a:rPr lang="es-ES" sz="2000" dirty="0">
                  <a:solidFill>
                    <a:schemeClr val="bg1"/>
                  </a:solidFill>
                  <a:latin typeface="Franklin Gothic Demi Cond" pitchFamily="34" charset="0"/>
                </a:rPr>
                <a:t>En otros se</a:t>
              </a:r>
            </a:p>
            <a:p>
              <a:pPr marL="539750" indent="-539750" algn="ctr">
                <a:buClr>
                  <a:srgbClr val="D60093"/>
                </a:buClr>
                <a:buSzPct val="132000"/>
              </a:pPr>
              <a:r>
                <a:rPr lang="es-ES" sz="2000" dirty="0">
                  <a:solidFill>
                    <a:schemeClr val="bg1"/>
                  </a:solidFill>
                  <a:latin typeface="Franklin Gothic Demi Cond" pitchFamily="34" charset="0"/>
                </a:rPr>
                <a:t> desea seguir</a:t>
              </a:r>
            </a:p>
            <a:p>
              <a:pPr marL="539750" indent="-539750" algn="ctr">
                <a:buClr>
                  <a:srgbClr val="D60093"/>
                </a:buClr>
                <a:buSzPct val="132000"/>
              </a:pPr>
              <a:r>
                <a:rPr lang="es-ES" sz="2000" dirty="0">
                  <a:solidFill>
                    <a:schemeClr val="bg1"/>
                  </a:solidFill>
                  <a:latin typeface="Franklin Gothic Demi Cond" pitchFamily="34" charset="0"/>
                </a:rPr>
                <a:t>trabajando</a:t>
              </a:r>
              <a:r>
                <a:rPr lang="es-ES" sz="2000" dirty="0">
                  <a:solidFill>
                    <a:srgbClr val="D60093"/>
                  </a:solidFill>
                  <a:latin typeface="Franklin Gothic Demi Cond" pitchFamily="34" charset="0"/>
                </a:rPr>
                <a:t>.</a:t>
              </a:r>
            </a:p>
          </p:txBody>
        </p:sp>
      </p:grpSp>
      <p:grpSp>
        <p:nvGrpSpPr>
          <p:cNvPr id="30" name="45 Grupo">
            <a:extLst>
              <a:ext uri="{FF2B5EF4-FFF2-40B4-BE49-F238E27FC236}">
                <a16:creationId xmlns:a16="http://schemas.microsoft.com/office/drawing/2014/main" id="{8BDC8E82-C137-85E7-D606-673D0AC59D34}"/>
              </a:ext>
            </a:extLst>
          </p:cNvPr>
          <p:cNvGrpSpPr/>
          <p:nvPr/>
        </p:nvGrpSpPr>
        <p:grpSpPr>
          <a:xfrm>
            <a:off x="1583361" y="4109312"/>
            <a:ext cx="10518103" cy="2284484"/>
            <a:chOff x="539552" y="3068960"/>
            <a:chExt cx="8604448" cy="1944216"/>
          </a:xfrm>
        </p:grpSpPr>
        <p:sp>
          <p:nvSpPr>
            <p:cNvPr id="31" name="38 Flecha derecha">
              <a:extLst>
                <a:ext uri="{FF2B5EF4-FFF2-40B4-BE49-F238E27FC236}">
                  <a16:creationId xmlns:a16="http://schemas.microsoft.com/office/drawing/2014/main" id="{EE3258E0-3ED4-3D4B-E579-CD432D76480C}"/>
                </a:ext>
              </a:extLst>
            </p:cNvPr>
            <p:cNvSpPr/>
            <p:nvPr/>
          </p:nvSpPr>
          <p:spPr>
            <a:xfrm>
              <a:off x="755576" y="3356992"/>
              <a:ext cx="8388424" cy="1368152"/>
            </a:xfrm>
            <a:prstGeom prst="rightArrow">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800"/>
            </a:p>
          </p:txBody>
        </p:sp>
        <p:grpSp>
          <p:nvGrpSpPr>
            <p:cNvPr id="32" name="Gruppe 303">
              <a:extLst>
                <a:ext uri="{FF2B5EF4-FFF2-40B4-BE49-F238E27FC236}">
                  <a16:creationId xmlns:a16="http://schemas.microsoft.com/office/drawing/2014/main" id="{51ACB148-F18E-7411-F59A-7BE552146192}"/>
                </a:ext>
              </a:extLst>
            </p:cNvPr>
            <p:cNvGrpSpPr>
              <a:grpSpLocks/>
            </p:cNvGrpSpPr>
            <p:nvPr/>
          </p:nvGrpSpPr>
          <p:grpSpPr bwMode="auto">
            <a:xfrm>
              <a:off x="2483768" y="3284984"/>
              <a:ext cx="1656184" cy="1584176"/>
              <a:chOff x="6450252" y="3628867"/>
              <a:chExt cx="1336199" cy="1334824"/>
            </a:xfrm>
          </p:grpSpPr>
          <p:sp>
            <p:nvSpPr>
              <p:cNvPr id="46" name="Ellipse 257">
                <a:extLst>
                  <a:ext uri="{FF2B5EF4-FFF2-40B4-BE49-F238E27FC236}">
                    <a16:creationId xmlns:a16="http://schemas.microsoft.com/office/drawing/2014/main" id="{9530A077-A648-4772-8FD0-C0E2C2B5E840}"/>
                  </a:ext>
                </a:extLst>
              </p:cNvPr>
              <p:cNvSpPr/>
              <p:nvPr/>
            </p:nvSpPr>
            <p:spPr bwMode="auto">
              <a:xfrm>
                <a:off x="6450252" y="3628867"/>
                <a:ext cx="1336199" cy="1334824"/>
              </a:xfrm>
              <a:prstGeom prst="ellipse">
                <a:avLst/>
              </a:prstGeom>
              <a:solidFill>
                <a:schemeClr val="accent2">
                  <a:lumMod val="60000"/>
                  <a:lumOff val="40000"/>
                </a:schemeClr>
              </a:solidFill>
              <a:ln w="9525" cap="flat" cmpd="sng" algn="ctr">
                <a:noFill/>
                <a:prstDash val="solid"/>
              </a:ln>
              <a:effectLst>
                <a:innerShdw blurRad="190500" dist="114300" dir="5700000">
                  <a:srgbClr val="000000">
                    <a:alpha val="37000"/>
                  </a:srgbClr>
                </a:innerShdw>
              </a:effectLst>
            </p:spPr>
            <p:txBody>
              <a:bodyPr anchor="ctr"/>
              <a:lstStyle/>
              <a:p>
                <a:pPr algn="ctr">
                  <a:defRPr/>
                </a:pPr>
                <a:endParaRPr lang="es-ES" sz="3600" noProof="1">
                  <a:solidFill>
                    <a:srgbClr val="FFFFFF"/>
                  </a:solidFill>
                  <a:latin typeface="Calibri" pitchFamily="-108" charset="0"/>
                </a:endParaRPr>
              </a:p>
            </p:txBody>
          </p:sp>
          <p:sp>
            <p:nvSpPr>
              <p:cNvPr id="47" name="Ellipse 259">
                <a:extLst>
                  <a:ext uri="{FF2B5EF4-FFF2-40B4-BE49-F238E27FC236}">
                    <a16:creationId xmlns:a16="http://schemas.microsoft.com/office/drawing/2014/main" id="{56A0D57D-576D-1E2E-15C2-5A33EA925A9B}"/>
                  </a:ext>
                </a:extLst>
              </p:cNvPr>
              <p:cNvSpPr>
                <a:spLocks noChangeArrowheads="1"/>
              </p:cNvSpPr>
              <p:nvPr/>
            </p:nvSpPr>
            <p:spPr bwMode="auto">
              <a:xfrm>
                <a:off x="6629575" y="3671730"/>
                <a:ext cx="983900" cy="720725"/>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a:endParaRPr lang="es-ES" sz="3600" noProof="1">
                  <a:solidFill>
                    <a:srgbClr val="FFFFFF"/>
                  </a:solidFill>
                  <a:latin typeface="Calibri" pitchFamily="34" charset="0"/>
                </a:endParaRPr>
              </a:p>
            </p:txBody>
          </p:sp>
        </p:grpSp>
        <p:sp>
          <p:nvSpPr>
            <p:cNvPr id="33" name="24 Rectángulo">
              <a:extLst>
                <a:ext uri="{FF2B5EF4-FFF2-40B4-BE49-F238E27FC236}">
                  <a16:creationId xmlns:a16="http://schemas.microsoft.com/office/drawing/2014/main" id="{6162B823-51F8-1906-FBFE-A2A5EEE9EB62}"/>
                </a:ext>
              </a:extLst>
            </p:cNvPr>
            <p:cNvSpPr/>
            <p:nvPr/>
          </p:nvSpPr>
          <p:spPr>
            <a:xfrm>
              <a:off x="2555776" y="3573016"/>
              <a:ext cx="1584176" cy="1323439"/>
            </a:xfrm>
            <a:prstGeom prst="rect">
              <a:avLst/>
            </a:prstGeom>
          </p:spPr>
          <p:txBody>
            <a:bodyPr wrap="square">
              <a:spAutoFit/>
            </a:bodyPr>
            <a:lstStyle/>
            <a:p>
              <a:pPr marL="539750" indent="-539750" algn="ctr">
                <a:buClr>
                  <a:srgbClr val="D60093"/>
                </a:buClr>
                <a:buSzPct val="132000"/>
              </a:pPr>
              <a:r>
                <a:rPr lang="es-ES" sz="2000" dirty="0">
                  <a:solidFill>
                    <a:schemeClr val="bg1"/>
                  </a:solidFill>
                  <a:latin typeface="Franklin Gothic Demi Cond" pitchFamily="34" charset="0"/>
                </a:rPr>
                <a:t>Sostenibilidad </a:t>
              </a:r>
            </a:p>
            <a:p>
              <a:pPr marL="539750" indent="-539750" algn="ctr">
                <a:buClr>
                  <a:srgbClr val="D60093"/>
                </a:buClr>
                <a:buSzPct val="132000"/>
              </a:pPr>
              <a:r>
                <a:rPr lang="es-ES" sz="2000" dirty="0">
                  <a:solidFill>
                    <a:schemeClr val="bg1"/>
                  </a:solidFill>
                  <a:latin typeface="Franklin Gothic Demi Cond" pitchFamily="34" charset="0"/>
                </a:rPr>
                <a:t>del</a:t>
              </a:r>
            </a:p>
            <a:p>
              <a:pPr marL="539750" indent="-539750" algn="ctr">
                <a:buClr>
                  <a:srgbClr val="D60093"/>
                </a:buClr>
                <a:buSzPct val="132000"/>
              </a:pPr>
              <a:r>
                <a:rPr lang="es-ES" sz="2000" dirty="0">
                  <a:solidFill>
                    <a:schemeClr val="bg1"/>
                  </a:solidFill>
                  <a:latin typeface="Franklin Gothic Demi Cond" pitchFamily="34" charset="0"/>
                </a:rPr>
                <a:t>Estado de</a:t>
              </a:r>
            </a:p>
            <a:p>
              <a:pPr marL="539750" indent="-539750" algn="ctr">
                <a:buClr>
                  <a:srgbClr val="D60093"/>
                </a:buClr>
                <a:buSzPct val="132000"/>
              </a:pPr>
              <a:r>
                <a:rPr lang="es-ES" sz="2000" dirty="0">
                  <a:solidFill>
                    <a:schemeClr val="bg1"/>
                  </a:solidFill>
                  <a:latin typeface="Franklin Gothic Demi Cond" pitchFamily="34" charset="0"/>
                </a:rPr>
                <a:t>Bienestar</a:t>
              </a:r>
            </a:p>
          </p:txBody>
        </p:sp>
        <p:grpSp>
          <p:nvGrpSpPr>
            <p:cNvPr id="34" name="Gruppe 303">
              <a:extLst>
                <a:ext uri="{FF2B5EF4-FFF2-40B4-BE49-F238E27FC236}">
                  <a16:creationId xmlns:a16="http://schemas.microsoft.com/office/drawing/2014/main" id="{CC518B7A-99B5-B0F5-002C-C70A916D98DB}"/>
                </a:ext>
              </a:extLst>
            </p:cNvPr>
            <p:cNvGrpSpPr>
              <a:grpSpLocks/>
            </p:cNvGrpSpPr>
            <p:nvPr/>
          </p:nvGrpSpPr>
          <p:grpSpPr bwMode="auto">
            <a:xfrm>
              <a:off x="6444208" y="3068960"/>
              <a:ext cx="2160240" cy="1944216"/>
              <a:chOff x="6450252" y="3628867"/>
              <a:chExt cx="1336199" cy="1334824"/>
            </a:xfrm>
          </p:grpSpPr>
          <p:sp>
            <p:nvSpPr>
              <p:cNvPr id="44" name="Ellipse 257">
                <a:extLst>
                  <a:ext uri="{FF2B5EF4-FFF2-40B4-BE49-F238E27FC236}">
                    <a16:creationId xmlns:a16="http://schemas.microsoft.com/office/drawing/2014/main" id="{151B645C-B0D6-142E-0CC3-E52C4BEA31B2}"/>
                  </a:ext>
                </a:extLst>
              </p:cNvPr>
              <p:cNvSpPr/>
              <p:nvPr/>
            </p:nvSpPr>
            <p:spPr bwMode="auto">
              <a:xfrm>
                <a:off x="6450252" y="3628867"/>
                <a:ext cx="1336199" cy="1334824"/>
              </a:xfrm>
              <a:prstGeom prst="ellipse">
                <a:avLst/>
              </a:prstGeom>
              <a:solidFill>
                <a:srgbClr val="C00000"/>
              </a:solidFill>
              <a:ln w="9525" cap="flat" cmpd="sng" algn="ctr">
                <a:noFill/>
                <a:prstDash val="solid"/>
              </a:ln>
              <a:effectLst>
                <a:innerShdw blurRad="190500" dist="114300" dir="5700000">
                  <a:srgbClr val="000000">
                    <a:alpha val="37000"/>
                  </a:srgbClr>
                </a:innerShdw>
              </a:effectLst>
            </p:spPr>
            <p:txBody>
              <a:bodyPr anchor="ctr"/>
              <a:lstStyle/>
              <a:p>
                <a:pPr algn="ctr">
                  <a:defRPr/>
                </a:pPr>
                <a:endParaRPr lang="es-ES" sz="3600" noProof="1">
                  <a:solidFill>
                    <a:schemeClr val="bg1"/>
                  </a:solidFill>
                  <a:latin typeface="Calibri" pitchFamily="-108" charset="0"/>
                </a:endParaRPr>
              </a:p>
            </p:txBody>
          </p:sp>
          <p:sp>
            <p:nvSpPr>
              <p:cNvPr id="45" name="Ellipse 259">
                <a:extLst>
                  <a:ext uri="{FF2B5EF4-FFF2-40B4-BE49-F238E27FC236}">
                    <a16:creationId xmlns:a16="http://schemas.microsoft.com/office/drawing/2014/main" id="{EB85ADEB-749C-BEA8-2522-7B0306F8D6B9}"/>
                  </a:ext>
                </a:extLst>
              </p:cNvPr>
              <p:cNvSpPr>
                <a:spLocks noChangeArrowheads="1"/>
              </p:cNvSpPr>
              <p:nvPr/>
            </p:nvSpPr>
            <p:spPr bwMode="auto">
              <a:xfrm>
                <a:off x="6629575" y="3671730"/>
                <a:ext cx="983900" cy="720725"/>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a:endParaRPr lang="es-ES" sz="3600" noProof="1">
                  <a:solidFill>
                    <a:srgbClr val="FFFFFF"/>
                  </a:solidFill>
                  <a:latin typeface="Calibri" pitchFamily="34" charset="0"/>
                </a:endParaRPr>
              </a:p>
            </p:txBody>
          </p:sp>
        </p:grpSp>
        <p:sp>
          <p:nvSpPr>
            <p:cNvPr id="35" name="28 Rectángulo">
              <a:extLst>
                <a:ext uri="{FF2B5EF4-FFF2-40B4-BE49-F238E27FC236}">
                  <a16:creationId xmlns:a16="http://schemas.microsoft.com/office/drawing/2014/main" id="{F8B67AD8-8890-CDFD-FC10-E74C82397310}"/>
                </a:ext>
              </a:extLst>
            </p:cNvPr>
            <p:cNvSpPr/>
            <p:nvPr/>
          </p:nvSpPr>
          <p:spPr>
            <a:xfrm>
              <a:off x="6649945" y="3386316"/>
              <a:ext cx="1748766" cy="1126316"/>
            </a:xfrm>
            <a:prstGeom prst="rect">
              <a:avLst/>
            </a:prstGeom>
          </p:spPr>
          <p:txBody>
            <a:bodyPr wrap="square">
              <a:spAutoFit/>
            </a:bodyPr>
            <a:lstStyle/>
            <a:p>
              <a:pPr algn="ctr"/>
              <a:r>
                <a:rPr lang="es-ES" sz="2000" dirty="0">
                  <a:solidFill>
                    <a:schemeClr val="bg1"/>
                  </a:solidFill>
                  <a:latin typeface="Franklin Gothic Demi Cond" pitchFamily="34" charset="0"/>
                </a:rPr>
                <a:t>En general, las organizaciones no han abordado la gestión de la edad</a:t>
              </a:r>
              <a:endParaRPr lang="es-ES" sz="2000" dirty="0">
                <a:solidFill>
                  <a:schemeClr val="bg1"/>
                </a:solidFill>
              </a:endParaRPr>
            </a:p>
          </p:txBody>
        </p:sp>
        <p:grpSp>
          <p:nvGrpSpPr>
            <p:cNvPr id="36" name="Gruppe 303">
              <a:extLst>
                <a:ext uri="{FF2B5EF4-FFF2-40B4-BE49-F238E27FC236}">
                  <a16:creationId xmlns:a16="http://schemas.microsoft.com/office/drawing/2014/main" id="{36BFB93B-E6B6-EC8E-7495-DB98A96CC398}"/>
                </a:ext>
              </a:extLst>
            </p:cNvPr>
            <p:cNvGrpSpPr>
              <a:grpSpLocks/>
            </p:cNvGrpSpPr>
            <p:nvPr/>
          </p:nvGrpSpPr>
          <p:grpSpPr bwMode="auto">
            <a:xfrm>
              <a:off x="539552" y="3212976"/>
              <a:ext cx="1656184" cy="1584176"/>
              <a:chOff x="6450252" y="3628867"/>
              <a:chExt cx="1336199" cy="1334824"/>
            </a:xfrm>
          </p:grpSpPr>
          <p:sp>
            <p:nvSpPr>
              <p:cNvPr id="42" name="Ellipse 257">
                <a:extLst>
                  <a:ext uri="{FF2B5EF4-FFF2-40B4-BE49-F238E27FC236}">
                    <a16:creationId xmlns:a16="http://schemas.microsoft.com/office/drawing/2014/main" id="{1F4198B0-7192-A822-E7EC-AFE39F53BDBD}"/>
                  </a:ext>
                </a:extLst>
              </p:cNvPr>
              <p:cNvSpPr/>
              <p:nvPr/>
            </p:nvSpPr>
            <p:spPr bwMode="auto">
              <a:xfrm>
                <a:off x="6450252" y="3628867"/>
                <a:ext cx="1336199" cy="1334824"/>
              </a:xfrm>
              <a:prstGeom prst="ellipse">
                <a:avLst/>
              </a:prstGeom>
              <a:solidFill>
                <a:schemeClr val="accent2">
                  <a:lumMod val="60000"/>
                  <a:lumOff val="40000"/>
                </a:schemeClr>
              </a:solidFill>
              <a:ln w="9525" cap="flat" cmpd="sng" algn="ctr">
                <a:noFill/>
                <a:prstDash val="solid"/>
              </a:ln>
              <a:effectLst>
                <a:innerShdw blurRad="190500" dist="114300" dir="5700000">
                  <a:srgbClr val="000000">
                    <a:alpha val="37000"/>
                  </a:srgbClr>
                </a:innerShdw>
              </a:effectLst>
            </p:spPr>
            <p:txBody>
              <a:bodyPr anchor="ctr"/>
              <a:lstStyle/>
              <a:p>
                <a:pPr algn="ctr">
                  <a:defRPr/>
                </a:pPr>
                <a:endParaRPr lang="es-ES" sz="3600" noProof="1">
                  <a:solidFill>
                    <a:srgbClr val="D60093"/>
                  </a:solidFill>
                  <a:latin typeface="Calibri" pitchFamily="-108" charset="0"/>
                </a:endParaRPr>
              </a:p>
            </p:txBody>
          </p:sp>
          <p:sp>
            <p:nvSpPr>
              <p:cNvPr id="43" name="Ellipse 259">
                <a:extLst>
                  <a:ext uri="{FF2B5EF4-FFF2-40B4-BE49-F238E27FC236}">
                    <a16:creationId xmlns:a16="http://schemas.microsoft.com/office/drawing/2014/main" id="{36E468D0-80A3-5756-CDDD-B7FD35E642C7}"/>
                  </a:ext>
                </a:extLst>
              </p:cNvPr>
              <p:cNvSpPr>
                <a:spLocks noChangeArrowheads="1"/>
              </p:cNvSpPr>
              <p:nvPr/>
            </p:nvSpPr>
            <p:spPr bwMode="auto">
              <a:xfrm>
                <a:off x="6629575" y="3671730"/>
                <a:ext cx="983900" cy="720725"/>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a:endParaRPr lang="es-ES" sz="3600" noProof="1">
                  <a:solidFill>
                    <a:srgbClr val="D60093"/>
                  </a:solidFill>
                  <a:latin typeface="Calibri" pitchFamily="34" charset="0"/>
                </a:endParaRPr>
              </a:p>
            </p:txBody>
          </p:sp>
        </p:grpSp>
        <p:sp>
          <p:nvSpPr>
            <p:cNvPr id="37" name="32 Rectángulo">
              <a:extLst>
                <a:ext uri="{FF2B5EF4-FFF2-40B4-BE49-F238E27FC236}">
                  <a16:creationId xmlns:a16="http://schemas.microsoft.com/office/drawing/2014/main" id="{72A46D9F-68F8-BC5A-496D-877628A75187}"/>
                </a:ext>
              </a:extLst>
            </p:cNvPr>
            <p:cNvSpPr/>
            <p:nvPr/>
          </p:nvSpPr>
          <p:spPr>
            <a:xfrm>
              <a:off x="539552" y="3697868"/>
              <a:ext cx="1584176" cy="707886"/>
            </a:xfrm>
            <a:prstGeom prst="rect">
              <a:avLst/>
            </a:prstGeom>
          </p:spPr>
          <p:txBody>
            <a:bodyPr wrap="square">
              <a:spAutoFit/>
            </a:bodyPr>
            <a:lstStyle/>
            <a:p>
              <a:pPr marL="182563" indent="-182563" algn="ctr">
                <a:buClr>
                  <a:srgbClr val="D60093"/>
                </a:buClr>
                <a:buSzPct val="132000"/>
              </a:pPr>
              <a:r>
                <a:rPr lang="es-ES" sz="2000" dirty="0">
                  <a:solidFill>
                    <a:schemeClr val="bg1"/>
                  </a:solidFill>
                  <a:latin typeface="Franklin Gothic Demi Cond" pitchFamily="34" charset="0"/>
                </a:rPr>
                <a:t>Dictado de la  demografía</a:t>
              </a:r>
            </a:p>
          </p:txBody>
        </p:sp>
        <p:grpSp>
          <p:nvGrpSpPr>
            <p:cNvPr id="38" name="Gruppe 303">
              <a:extLst>
                <a:ext uri="{FF2B5EF4-FFF2-40B4-BE49-F238E27FC236}">
                  <a16:creationId xmlns:a16="http://schemas.microsoft.com/office/drawing/2014/main" id="{FBD9B8B2-1C03-0136-92B3-DC3670705828}"/>
                </a:ext>
              </a:extLst>
            </p:cNvPr>
            <p:cNvGrpSpPr>
              <a:grpSpLocks/>
            </p:cNvGrpSpPr>
            <p:nvPr/>
          </p:nvGrpSpPr>
          <p:grpSpPr bwMode="auto">
            <a:xfrm>
              <a:off x="4427984" y="3284984"/>
              <a:ext cx="1674440" cy="1656184"/>
              <a:chOff x="6450252" y="3628867"/>
              <a:chExt cx="1336199" cy="1334824"/>
            </a:xfrm>
          </p:grpSpPr>
          <p:sp>
            <p:nvSpPr>
              <p:cNvPr id="40" name="Ellipse 257">
                <a:extLst>
                  <a:ext uri="{FF2B5EF4-FFF2-40B4-BE49-F238E27FC236}">
                    <a16:creationId xmlns:a16="http://schemas.microsoft.com/office/drawing/2014/main" id="{85D64B30-0BA3-9D41-0852-2A4616329B38}"/>
                  </a:ext>
                </a:extLst>
              </p:cNvPr>
              <p:cNvSpPr/>
              <p:nvPr/>
            </p:nvSpPr>
            <p:spPr bwMode="auto">
              <a:xfrm>
                <a:off x="6450252" y="3628867"/>
                <a:ext cx="1336199" cy="1334824"/>
              </a:xfrm>
              <a:prstGeom prst="ellipse">
                <a:avLst/>
              </a:prstGeom>
              <a:solidFill>
                <a:schemeClr val="accent2">
                  <a:lumMod val="60000"/>
                  <a:lumOff val="40000"/>
                </a:schemeClr>
              </a:solidFill>
              <a:ln w="9525" cap="flat" cmpd="sng" algn="ctr">
                <a:noFill/>
                <a:prstDash val="solid"/>
              </a:ln>
              <a:effectLst>
                <a:innerShdw blurRad="190500" dist="114300" dir="5700000">
                  <a:srgbClr val="000000">
                    <a:alpha val="37000"/>
                  </a:srgbClr>
                </a:innerShdw>
              </a:effectLst>
            </p:spPr>
            <p:txBody>
              <a:bodyPr anchor="ctr"/>
              <a:lstStyle/>
              <a:p>
                <a:pPr algn="ctr">
                  <a:defRPr/>
                </a:pPr>
                <a:endParaRPr lang="es-ES" sz="3600" noProof="1">
                  <a:solidFill>
                    <a:srgbClr val="FFFFFF"/>
                  </a:solidFill>
                  <a:latin typeface="Calibri" pitchFamily="-108" charset="0"/>
                </a:endParaRPr>
              </a:p>
            </p:txBody>
          </p:sp>
          <p:sp>
            <p:nvSpPr>
              <p:cNvPr id="41" name="Ellipse 259">
                <a:extLst>
                  <a:ext uri="{FF2B5EF4-FFF2-40B4-BE49-F238E27FC236}">
                    <a16:creationId xmlns:a16="http://schemas.microsoft.com/office/drawing/2014/main" id="{F3757CA1-D674-D5A2-352C-97A2D273A6EF}"/>
                  </a:ext>
                </a:extLst>
              </p:cNvPr>
              <p:cNvSpPr>
                <a:spLocks noChangeArrowheads="1"/>
              </p:cNvSpPr>
              <p:nvPr/>
            </p:nvSpPr>
            <p:spPr bwMode="auto">
              <a:xfrm>
                <a:off x="6629575" y="3671730"/>
                <a:ext cx="983900" cy="720725"/>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a:endParaRPr lang="es-ES" sz="3600" noProof="1">
                  <a:solidFill>
                    <a:srgbClr val="FFFFFF"/>
                  </a:solidFill>
                  <a:latin typeface="Calibri" pitchFamily="34" charset="0"/>
                </a:endParaRPr>
              </a:p>
            </p:txBody>
          </p:sp>
        </p:grpSp>
        <p:sp>
          <p:nvSpPr>
            <p:cNvPr id="39" name="36 Rectángulo">
              <a:extLst>
                <a:ext uri="{FF2B5EF4-FFF2-40B4-BE49-F238E27FC236}">
                  <a16:creationId xmlns:a16="http://schemas.microsoft.com/office/drawing/2014/main" id="{49A7738A-D3C8-EAEE-F1CD-09105D06BAA0}"/>
                </a:ext>
              </a:extLst>
            </p:cNvPr>
            <p:cNvSpPr/>
            <p:nvPr/>
          </p:nvSpPr>
          <p:spPr>
            <a:xfrm>
              <a:off x="4417437" y="3650942"/>
              <a:ext cx="1709936" cy="1323439"/>
            </a:xfrm>
            <a:prstGeom prst="rect">
              <a:avLst/>
            </a:prstGeom>
          </p:spPr>
          <p:txBody>
            <a:bodyPr wrap="square">
              <a:spAutoFit/>
            </a:bodyPr>
            <a:lstStyle/>
            <a:p>
              <a:pPr algn="ctr">
                <a:buClr>
                  <a:srgbClr val="D60093"/>
                </a:buClr>
                <a:buSzPct val="132000"/>
              </a:pPr>
              <a:r>
                <a:rPr lang="es-ES" sz="2000" dirty="0">
                  <a:solidFill>
                    <a:schemeClr val="bg1"/>
                  </a:solidFill>
                  <a:latin typeface="Franklin Gothic Demi Cond" pitchFamily="34" charset="0"/>
                </a:rPr>
                <a:t>Competitividad presente y futura en un mercado global</a:t>
              </a:r>
            </a:p>
          </p:txBody>
        </p:sp>
      </p:grpSp>
      <p:sp>
        <p:nvSpPr>
          <p:cNvPr id="48" name="42 CuadroTexto">
            <a:extLst>
              <a:ext uri="{FF2B5EF4-FFF2-40B4-BE49-F238E27FC236}">
                <a16:creationId xmlns:a16="http://schemas.microsoft.com/office/drawing/2014/main" id="{7845C206-067E-C544-79D4-6036593A6F7B}"/>
              </a:ext>
            </a:extLst>
          </p:cNvPr>
          <p:cNvSpPr txBox="1"/>
          <p:nvPr/>
        </p:nvSpPr>
        <p:spPr>
          <a:xfrm>
            <a:off x="2752025" y="3348861"/>
            <a:ext cx="3855094" cy="707886"/>
          </a:xfrm>
          <a:prstGeom prst="rect">
            <a:avLst/>
          </a:prstGeom>
          <a:noFill/>
        </p:spPr>
        <p:txBody>
          <a:bodyPr wrap="none" rtlCol="0">
            <a:spAutoFit/>
          </a:bodyPr>
          <a:lstStyle/>
          <a:p>
            <a:r>
              <a:rPr lang="es-ES" sz="4000" dirty="0">
                <a:solidFill>
                  <a:schemeClr val="bg1"/>
                </a:solidFill>
                <a:latin typeface="Franklin Gothic Demi Cond" pitchFamily="34" charset="0"/>
              </a:rPr>
              <a:t>PREOCUPACIONES</a:t>
            </a:r>
          </a:p>
        </p:txBody>
      </p:sp>
    </p:spTree>
    <p:extLst>
      <p:ext uri="{BB962C8B-B14F-4D97-AF65-F5344CB8AC3E}">
        <p14:creationId xmlns:p14="http://schemas.microsoft.com/office/powerpoint/2010/main" val="143931925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eiling - 1663" descr="Ceiling - 1663">
            <a:hlinkClick r:id="" action="ppaction://media"/>
            <a:extLst>
              <a:ext uri="{FF2B5EF4-FFF2-40B4-BE49-F238E27FC236}">
                <a16:creationId xmlns:a16="http://schemas.microsoft.com/office/drawing/2014/main" id="{F0278437-1442-B04D-BF21-0A710B9FB9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563" y="12156"/>
            <a:ext cx="12184221" cy="6871788"/>
          </a:xfrm>
          <a:prstGeom prst="rect">
            <a:avLst/>
          </a:prstGeom>
        </p:spPr>
      </p:pic>
      <p:sp>
        <p:nvSpPr>
          <p:cNvPr id="9" name="Rectangle 1">
            <a:extLst>
              <a:ext uri="{FF2B5EF4-FFF2-40B4-BE49-F238E27FC236}">
                <a16:creationId xmlns:a16="http://schemas.microsoft.com/office/drawing/2014/main" id="{DD4A16BA-D0E9-C34B-A518-54A02EE1C275}"/>
              </a:ext>
            </a:extLst>
          </p:cNvPr>
          <p:cNvSpPr/>
          <p:nvPr/>
        </p:nvSpPr>
        <p:spPr>
          <a:xfrm>
            <a:off x="21266" y="15677"/>
            <a:ext cx="12200784" cy="6873376"/>
          </a:xfrm>
          <a:prstGeom prst="rect">
            <a:avLst/>
          </a:prstGeom>
          <a:gradFill flip="none" rotWithShape="0">
            <a:gsLst>
              <a:gs pos="0">
                <a:srgbClr val="BA0A7E"/>
              </a:gs>
              <a:gs pos="100000">
                <a:srgbClr val="2D1E42">
                  <a:alpha val="63000"/>
                </a:srgb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Source Sans Pro Light" charset="0"/>
            </a:endParaRPr>
          </a:p>
        </p:txBody>
      </p:sp>
      <p:sp>
        <p:nvSpPr>
          <p:cNvPr id="2" name="7 CuadroTexto">
            <a:extLst>
              <a:ext uri="{FF2B5EF4-FFF2-40B4-BE49-F238E27FC236}">
                <a16:creationId xmlns:a16="http://schemas.microsoft.com/office/drawing/2014/main" id="{FF31556B-8B1D-C779-5E99-1E95E9839C75}"/>
              </a:ext>
            </a:extLst>
          </p:cNvPr>
          <p:cNvSpPr txBox="1"/>
          <p:nvPr/>
        </p:nvSpPr>
        <p:spPr>
          <a:xfrm>
            <a:off x="521613" y="259970"/>
            <a:ext cx="7758342" cy="769441"/>
          </a:xfrm>
          <a:prstGeom prst="rect">
            <a:avLst/>
          </a:prstGeom>
          <a:noFill/>
        </p:spPr>
        <p:txBody>
          <a:bodyPr wrap="none" rtlCol="0">
            <a:spAutoFit/>
          </a:bodyPr>
          <a:lstStyle/>
          <a:p>
            <a:r>
              <a:rPr lang="es-ES" sz="3600" dirty="0">
                <a:solidFill>
                  <a:schemeClr val="bg1"/>
                </a:solidFill>
                <a:latin typeface="Franklin Gothic Medium" pitchFamily="34" charset="0"/>
              </a:rPr>
              <a:t>El envejecimiento es un </a:t>
            </a:r>
            <a:r>
              <a:rPr lang="es-ES" sz="4400" dirty="0">
                <a:solidFill>
                  <a:schemeClr val="bg1"/>
                </a:solidFill>
                <a:latin typeface="Franklin Gothic Medium" pitchFamily="34" charset="0"/>
              </a:rPr>
              <a:t>“PROCESO”</a:t>
            </a:r>
          </a:p>
        </p:txBody>
      </p:sp>
      <p:grpSp>
        <p:nvGrpSpPr>
          <p:cNvPr id="12" name="33 Grupo">
            <a:extLst>
              <a:ext uri="{FF2B5EF4-FFF2-40B4-BE49-F238E27FC236}">
                <a16:creationId xmlns:a16="http://schemas.microsoft.com/office/drawing/2014/main" id="{41B43D77-F281-623E-E7B3-69DA2B99DD23}"/>
              </a:ext>
            </a:extLst>
          </p:cNvPr>
          <p:cNvGrpSpPr/>
          <p:nvPr/>
        </p:nvGrpSpPr>
        <p:grpSpPr>
          <a:xfrm>
            <a:off x="629750" y="1389450"/>
            <a:ext cx="7776864" cy="1060553"/>
            <a:chOff x="899592" y="2636912"/>
            <a:chExt cx="7776864" cy="1060553"/>
          </a:xfrm>
          <a:solidFill>
            <a:schemeClr val="bg1"/>
          </a:solidFill>
        </p:grpSpPr>
        <p:cxnSp>
          <p:nvCxnSpPr>
            <p:cNvPr id="13" name="10 Conector recto de flecha">
              <a:extLst>
                <a:ext uri="{FF2B5EF4-FFF2-40B4-BE49-F238E27FC236}">
                  <a16:creationId xmlns:a16="http://schemas.microsoft.com/office/drawing/2014/main" id="{1B3F35E4-2894-7AC5-A713-947C31A6C82B}"/>
                </a:ext>
              </a:extLst>
            </p:cNvPr>
            <p:cNvCxnSpPr/>
            <p:nvPr/>
          </p:nvCxnSpPr>
          <p:spPr>
            <a:xfrm>
              <a:off x="1043608" y="2780928"/>
              <a:ext cx="7632848" cy="0"/>
            </a:xfrm>
            <a:prstGeom prst="straightConnector1">
              <a:avLst/>
            </a:prstGeom>
            <a:grpFill/>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14 Conector recto">
              <a:extLst>
                <a:ext uri="{FF2B5EF4-FFF2-40B4-BE49-F238E27FC236}">
                  <a16:creationId xmlns:a16="http://schemas.microsoft.com/office/drawing/2014/main" id="{6154CB71-F530-1FE5-B4FA-7853C93D7C9A}"/>
                </a:ext>
              </a:extLst>
            </p:cNvPr>
            <p:cNvCxnSpPr/>
            <p:nvPr/>
          </p:nvCxnSpPr>
          <p:spPr>
            <a:xfrm>
              <a:off x="1619672" y="2636912"/>
              <a:ext cx="0" cy="288032"/>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15 Conector recto">
              <a:extLst>
                <a:ext uri="{FF2B5EF4-FFF2-40B4-BE49-F238E27FC236}">
                  <a16:creationId xmlns:a16="http://schemas.microsoft.com/office/drawing/2014/main" id="{3070126E-A64C-50C6-DD89-13B61282CB26}"/>
                </a:ext>
              </a:extLst>
            </p:cNvPr>
            <p:cNvCxnSpPr/>
            <p:nvPr/>
          </p:nvCxnSpPr>
          <p:spPr>
            <a:xfrm>
              <a:off x="2483768" y="2636912"/>
              <a:ext cx="0" cy="288032"/>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16 Conector recto">
              <a:extLst>
                <a:ext uri="{FF2B5EF4-FFF2-40B4-BE49-F238E27FC236}">
                  <a16:creationId xmlns:a16="http://schemas.microsoft.com/office/drawing/2014/main" id="{A99D7A41-E5BA-9F0E-AA97-5C504F9EAECD}"/>
                </a:ext>
              </a:extLst>
            </p:cNvPr>
            <p:cNvCxnSpPr/>
            <p:nvPr/>
          </p:nvCxnSpPr>
          <p:spPr>
            <a:xfrm>
              <a:off x="3275856" y="2636912"/>
              <a:ext cx="0" cy="288032"/>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17 Conector recto">
              <a:extLst>
                <a:ext uri="{FF2B5EF4-FFF2-40B4-BE49-F238E27FC236}">
                  <a16:creationId xmlns:a16="http://schemas.microsoft.com/office/drawing/2014/main" id="{BA0D1E57-6B60-C515-6610-15F20AFE783C}"/>
                </a:ext>
              </a:extLst>
            </p:cNvPr>
            <p:cNvCxnSpPr/>
            <p:nvPr/>
          </p:nvCxnSpPr>
          <p:spPr>
            <a:xfrm>
              <a:off x="4054600" y="2636912"/>
              <a:ext cx="0" cy="288032"/>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18 Conector recto">
              <a:extLst>
                <a:ext uri="{FF2B5EF4-FFF2-40B4-BE49-F238E27FC236}">
                  <a16:creationId xmlns:a16="http://schemas.microsoft.com/office/drawing/2014/main" id="{71E44F8C-4CB7-F1C8-F897-D29B93CF499A}"/>
                </a:ext>
              </a:extLst>
            </p:cNvPr>
            <p:cNvCxnSpPr/>
            <p:nvPr/>
          </p:nvCxnSpPr>
          <p:spPr>
            <a:xfrm>
              <a:off x="4788024" y="2636912"/>
              <a:ext cx="0" cy="288032"/>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19 Conector recto">
              <a:extLst>
                <a:ext uri="{FF2B5EF4-FFF2-40B4-BE49-F238E27FC236}">
                  <a16:creationId xmlns:a16="http://schemas.microsoft.com/office/drawing/2014/main" id="{F99EBD8B-1D61-A66C-BBBB-DD17AD1222A0}"/>
                </a:ext>
              </a:extLst>
            </p:cNvPr>
            <p:cNvCxnSpPr/>
            <p:nvPr/>
          </p:nvCxnSpPr>
          <p:spPr>
            <a:xfrm>
              <a:off x="5580112" y="2636912"/>
              <a:ext cx="0" cy="288032"/>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20 Conector recto">
              <a:extLst>
                <a:ext uri="{FF2B5EF4-FFF2-40B4-BE49-F238E27FC236}">
                  <a16:creationId xmlns:a16="http://schemas.microsoft.com/office/drawing/2014/main" id="{4CD4E9EB-4E37-D6FE-10D1-5F6F1235ACBE}"/>
                </a:ext>
              </a:extLst>
            </p:cNvPr>
            <p:cNvCxnSpPr/>
            <p:nvPr/>
          </p:nvCxnSpPr>
          <p:spPr>
            <a:xfrm>
              <a:off x="6385544" y="2636912"/>
              <a:ext cx="0" cy="288032"/>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21 Conector recto">
              <a:extLst>
                <a:ext uri="{FF2B5EF4-FFF2-40B4-BE49-F238E27FC236}">
                  <a16:creationId xmlns:a16="http://schemas.microsoft.com/office/drawing/2014/main" id="{DFC6E96E-28A0-B00B-75E8-716D9DC38468}"/>
                </a:ext>
              </a:extLst>
            </p:cNvPr>
            <p:cNvCxnSpPr/>
            <p:nvPr/>
          </p:nvCxnSpPr>
          <p:spPr>
            <a:xfrm>
              <a:off x="7164288" y="2636912"/>
              <a:ext cx="0" cy="288032"/>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22 Conector recto">
              <a:extLst>
                <a:ext uri="{FF2B5EF4-FFF2-40B4-BE49-F238E27FC236}">
                  <a16:creationId xmlns:a16="http://schemas.microsoft.com/office/drawing/2014/main" id="{1C4F0C9B-7872-CAF0-980A-1F06B191F2A2}"/>
                </a:ext>
              </a:extLst>
            </p:cNvPr>
            <p:cNvCxnSpPr/>
            <p:nvPr/>
          </p:nvCxnSpPr>
          <p:spPr>
            <a:xfrm>
              <a:off x="7884368" y="2636912"/>
              <a:ext cx="0" cy="288032"/>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23 CuadroTexto">
              <a:extLst>
                <a:ext uri="{FF2B5EF4-FFF2-40B4-BE49-F238E27FC236}">
                  <a16:creationId xmlns:a16="http://schemas.microsoft.com/office/drawing/2014/main" id="{1AF0397F-BCC4-C017-3110-9C36EF9CC8FE}"/>
                </a:ext>
              </a:extLst>
            </p:cNvPr>
            <p:cNvSpPr txBox="1"/>
            <p:nvPr/>
          </p:nvSpPr>
          <p:spPr>
            <a:xfrm>
              <a:off x="899592" y="2915652"/>
              <a:ext cx="442750" cy="461665"/>
            </a:xfrm>
            <a:prstGeom prst="rect">
              <a:avLst/>
            </a:prstGeom>
            <a:noFill/>
            <a:ln>
              <a:noFill/>
            </a:ln>
          </p:spPr>
          <p:txBody>
            <a:bodyPr wrap="none" rtlCol="0">
              <a:spAutoFit/>
            </a:bodyPr>
            <a:lstStyle/>
            <a:p>
              <a:r>
                <a:rPr lang="es-ES" sz="2400" dirty="0">
                  <a:solidFill>
                    <a:schemeClr val="bg1"/>
                  </a:solidFill>
                  <a:latin typeface="Franklin Gothic Medium" pitchFamily="34" charset="0"/>
                </a:rPr>
                <a:t> 0</a:t>
              </a:r>
            </a:p>
          </p:txBody>
        </p:sp>
        <p:sp>
          <p:nvSpPr>
            <p:cNvPr id="24" name="24 CuadroTexto">
              <a:extLst>
                <a:ext uri="{FF2B5EF4-FFF2-40B4-BE49-F238E27FC236}">
                  <a16:creationId xmlns:a16="http://schemas.microsoft.com/office/drawing/2014/main" id="{CC8412C2-630C-D1A6-A058-7A47619FEA4D}"/>
                </a:ext>
              </a:extLst>
            </p:cNvPr>
            <p:cNvSpPr txBox="1"/>
            <p:nvPr/>
          </p:nvSpPr>
          <p:spPr>
            <a:xfrm>
              <a:off x="1475656" y="2915652"/>
              <a:ext cx="543931" cy="461665"/>
            </a:xfrm>
            <a:prstGeom prst="rect">
              <a:avLst/>
            </a:prstGeom>
            <a:noFill/>
            <a:ln>
              <a:noFill/>
            </a:ln>
          </p:spPr>
          <p:txBody>
            <a:bodyPr wrap="none" rtlCol="0">
              <a:spAutoFit/>
            </a:bodyPr>
            <a:lstStyle/>
            <a:p>
              <a:r>
                <a:rPr lang="es-ES" sz="2400" dirty="0">
                  <a:solidFill>
                    <a:schemeClr val="bg1"/>
                  </a:solidFill>
                  <a:latin typeface="Franklin Gothic Medium" pitchFamily="34" charset="0"/>
                </a:rPr>
                <a:t>10</a:t>
              </a:r>
            </a:p>
          </p:txBody>
        </p:sp>
        <p:sp>
          <p:nvSpPr>
            <p:cNvPr id="25" name="25 CuadroTexto">
              <a:extLst>
                <a:ext uri="{FF2B5EF4-FFF2-40B4-BE49-F238E27FC236}">
                  <a16:creationId xmlns:a16="http://schemas.microsoft.com/office/drawing/2014/main" id="{5DD4F5D6-85D0-D925-6883-D6530244CD0D}"/>
                </a:ext>
              </a:extLst>
            </p:cNvPr>
            <p:cNvSpPr txBox="1"/>
            <p:nvPr/>
          </p:nvSpPr>
          <p:spPr>
            <a:xfrm>
              <a:off x="2281088" y="2924944"/>
              <a:ext cx="623889" cy="461665"/>
            </a:xfrm>
            <a:prstGeom prst="rect">
              <a:avLst/>
            </a:prstGeom>
            <a:noFill/>
            <a:ln>
              <a:noFill/>
            </a:ln>
          </p:spPr>
          <p:txBody>
            <a:bodyPr wrap="none" rtlCol="0">
              <a:spAutoFit/>
            </a:bodyPr>
            <a:lstStyle/>
            <a:p>
              <a:r>
                <a:rPr lang="es-ES" sz="2400" dirty="0">
                  <a:solidFill>
                    <a:schemeClr val="bg1"/>
                  </a:solidFill>
                  <a:latin typeface="Franklin Gothic Medium" pitchFamily="34" charset="0"/>
                </a:rPr>
                <a:t> 20</a:t>
              </a:r>
            </a:p>
          </p:txBody>
        </p:sp>
        <p:sp>
          <p:nvSpPr>
            <p:cNvPr id="26" name="26 CuadroTexto">
              <a:extLst>
                <a:ext uri="{FF2B5EF4-FFF2-40B4-BE49-F238E27FC236}">
                  <a16:creationId xmlns:a16="http://schemas.microsoft.com/office/drawing/2014/main" id="{5C66DF6D-BF66-81AE-986F-887CA559DB9B}"/>
                </a:ext>
              </a:extLst>
            </p:cNvPr>
            <p:cNvSpPr txBox="1"/>
            <p:nvPr/>
          </p:nvSpPr>
          <p:spPr>
            <a:xfrm>
              <a:off x="3073176" y="2924944"/>
              <a:ext cx="546945" cy="461665"/>
            </a:xfrm>
            <a:prstGeom prst="rect">
              <a:avLst/>
            </a:prstGeom>
            <a:noFill/>
            <a:ln>
              <a:noFill/>
            </a:ln>
          </p:spPr>
          <p:txBody>
            <a:bodyPr wrap="none" rtlCol="0">
              <a:spAutoFit/>
            </a:bodyPr>
            <a:lstStyle/>
            <a:p>
              <a:r>
                <a:rPr lang="es-ES" sz="2400" dirty="0">
                  <a:solidFill>
                    <a:schemeClr val="bg1"/>
                  </a:solidFill>
                  <a:latin typeface="Franklin Gothic Medium" pitchFamily="34" charset="0"/>
                </a:rPr>
                <a:t>30</a:t>
              </a:r>
            </a:p>
          </p:txBody>
        </p:sp>
        <p:sp>
          <p:nvSpPr>
            <p:cNvPr id="27" name="27 CuadroTexto">
              <a:extLst>
                <a:ext uri="{FF2B5EF4-FFF2-40B4-BE49-F238E27FC236}">
                  <a16:creationId xmlns:a16="http://schemas.microsoft.com/office/drawing/2014/main" id="{12F92F05-198D-B1EF-58F4-0F706E85D984}"/>
                </a:ext>
              </a:extLst>
            </p:cNvPr>
            <p:cNvSpPr txBox="1"/>
            <p:nvPr/>
          </p:nvSpPr>
          <p:spPr>
            <a:xfrm>
              <a:off x="3851920" y="2924944"/>
              <a:ext cx="623889" cy="461665"/>
            </a:xfrm>
            <a:prstGeom prst="rect">
              <a:avLst/>
            </a:prstGeom>
            <a:noFill/>
            <a:ln>
              <a:noFill/>
            </a:ln>
          </p:spPr>
          <p:txBody>
            <a:bodyPr wrap="none" rtlCol="0">
              <a:spAutoFit/>
            </a:bodyPr>
            <a:lstStyle/>
            <a:p>
              <a:r>
                <a:rPr lang="es-ES" sz="2400" dirty="0">
                  <a:solidFill>
                    <a:schemeClr val="bg1"/>
                  </a:solidFill>
                  <a:latin typeface="Franklin Gothic Medium" pitchFamily="34" charset="0"/>
                </a:rPr>
                <a:t> 40</a:t>
              </a:r>
            </a:p>
          </p:txBody>
        </p:sp>
        <p:sp>
          <p:nvSpPr>
            <p:cNvPr id="28" name="28 CuadroTexto">
              <a:extLst>
                <a:ext uri="{FF2B5EF4-FFF2-40B4-BE49-F238E27FC236}">
                  <a16:creationId xmlns:a16="http://schemas.microsoft.com/office/drawing/2014/main" id="{71DBA8EA-C44C-603B-9071-97FAADE7B2CE}"/>
                </a:ext>
              </a:extLst>
            </p:cNvPr>
            <p:cNvSpPr txBox="1"/>
            <p:nvPr/>
          </p:nvSpPr>
          <p:spPr>
            <a:xfrm>
              <a:off x="4585344" y="2924944"/>
              <a:ext cx="546945" cy="461665"/>
            </a:xfrm>
            <a:prstGeom prst="rect">
              <a:avLst/>
            </a:prstGeom>
            <a:noFill/>
            <a:ln>
              <a:noFill/>
            </a:ln>
          </p:spPr>
          <p:txBody>
            <a:bodyPr wrap="none" rtlCol="0">
              <a:spAutoFit/>
            </a:bodyPr>
            <a:lstStyle/>
            <a:p>
              <a:r>
                <a:rPr lang="es-ES" sz="2400" dirty="0">
                  <a:solidFill>
                    <a:schemeClr val="bg1"/>
                  </a:solidFill>
                  <a:latin typeface="Franklin Gothic Medium" pitchFamily="34" charset="0"/>
                </a:rPr>
                <a:t>50</a:t>
              </a:r>
            </a:p>
          </p:txBody>
        </p:sp>
        <p:sp>
          <p:nvSpPr>
            <p:cNvPr id="29" name="29 CuadroTexto">
              <a:extLst>
                <a:ext uri="{FF2B5EF4-FFF2-40B4-BE49-F238E27FC236}">
                  <a16:creationId xmlns:a16="http://schemas.microsoft.com/office/drawing/2014/main" id="{EC09147B-374A-C0EC-8994-73455C9D1972}"/>
                </a:ext>
              </a:extLst>
            </p:cNvPr>
            <p:cNvSpPr txBox="1"/>
            <p:nvPr/>
          </p:nvSpPr>
          <p:spPr>
            <a:xfrm>
              <a:off x="5406618" y="2924944"/>
              <a:ext cx="623889" cy="461665"/>
            </a:xfrm>
            <a:prstGeom prst="rect">
              <a:avLst/>
            </a:prstGeom>
            <a:noFill/>
            <a:ln>
              <a:noFill/>
            </a:ln>
          </p:spPr>
          <p:txBody>
            <a:bodyPr wrap="none" rtlCol="0">
              <a:spAutoFit/>
            </a:bodyPr>
            <a:lstStyle/>
            <a:p>
              <a:r>
                <a:rPr lang="es-ES" sz="2400" dirty="0">
                  <a:solidFill>
                    <a:schemeClr val="bg1"/>
                  </a:solidFill>
                  <a:latin typeface="Franklin Gothic Medium" pitchFamily="34" charset="0"/>
                </a:rPr>
                <a:t> 60</a:t>
              </a:r>
            </a:p>
          </p:txBody>
        </p:sp>
        <p:sp>
          <p:nvSpPr>
            <p:cNvPr id="30" name="30 CuadroTexto">
              <a:extLst>
                <a:ext uri="{FF2B5EF4-FFF2-40B4-BE49-F238E27FC236}">
                  <a16:creationId xmlns:a16="http://schemas.microsoft.com/office/drawing/2014/main" id="{158CD27B-121C-05D8-D23F-5914322C4EC4}"/>
                </a:ext>
              </a:extLst>
            </p:cNvPr>
            <p:cNvSpPr txBox="1"/>
            <p:nvPr/>
          </p:nvSpPr>
          <p:spPr>
            <a:xfrm>
              <a:off x="6169520" y="2924944"/>
              <a:ext cx="546945" cy="461665"/>
            </a:xfrm>
            <a:prstGeom prst="rect">
              <a:avLst/>
            </a:prstGeom>
            <a:noFill/>
            <a:ln>
              <a:noFill/>
            </a:ln>
          </p:spPr>
          <p:txBody>
            <a:bodyPr wrap="none" rtlCol="0">
              <a:spAutoFit/>
            </a:bodyPr>
            <a:lstStyle/>
            <a:p>
              <a:r>
                <a:rPr lang="es-ES" sz="2400" dirty="0">
                  <a:solidFill>
                    <a:schemeClr val="bg1"/>
                  </a:solidFill>
                  <a:latin typeface="Franklin Gothic Medium" pitchFamily="34" charset="0"/>
                </a:rPr>
                <a:t>70</a:t>
              </a:r>
            </a:p>
          </p:txBody>
        </p:sp>
        <p:sp>
          <p:nvSpPr>
            <p:cNvPr id="31" name="31 CuadroTexto">
              <a:extLst>
                <a:ext uri="{FF2B5EF4-FFF2-40B4-BE49-F238E27FC236}">
                  <a16:creationId xmlns:a16="http://schemas.microsoft.com/office/drawing/2014/main" id="{4C1877AB-40A1-D6D6-AB53-989EE66ECC3B}"/>
                </a:ext>
              </a:extLst>
            </p:cNvPr>
            <p:cNvSpPr txBox="1"/>
            <p:nvPr/>
          </p:nvSpPr>
          <p:spPr>
            <a:xfrm>
              <a:off x="6948264" y="2915652"/>
              <a:ext cx="623889" cy="461665"/>
            </a:xfrm>
            <a:prstGeom prst="rect">
              <a:avLst/>
            </a:prstGeom>
            <a:noFill/>
            <a:ln>
              <a:noFill/>
            </a:ln>
          </p:spPr>
          <p:txBody>
            <a:bodyPr wrap="none" rtlCol="0">
              <a:spAutoFit/>
            </a:bodyPr>
            <a:lstStyle/>
            <a:p>
              <a:r>
                <a:rPr lang="es-ES" sz="2400" dirty="0">
                  <a:solidFill>
                    <a:schemeClr val="bg1"/>
                  </a:solidFill>
                  <a:latin typeface="Franklin Gothic Medium" pitchFamily="34" charset="0"/>
                </a:rPr>
                <a:t> 80</a:t>
              </a:r>
            </a:p>
          </p:txBody>
        </p:sp>
        <p:sp>
          <p:nvSpPr>
            <p:cNvPr id="32" name="32 CuadroTexto">
              <a:extLst>
                <a:ext uri="{FF2B5EF4-FFF2-40B4-BE49-F238E27FC236}">
                  <a16:creationId xmlns:a16="http://schemas.microsoft.com/office/drawing/2014/main" id="{32F343D1-8E59-8741-9E08-290291D9F241}"/>
                </a:ext>
              </a:extLst>
            </p:cNvPr>
            <p:cNvSpPr txBox="1"/>
            <p:nvPr/>
          </p:nvSpPr>
          <p:spPr>
            <a:xfrm>
              <a:off x="7657383" y="3235800"/>
              <a:ext cx="546945" cy="461665"/>
            </a:xfrm>
            <a:prstGeom prst="rect">
              <a:avLst/>
            </a:prstGeom>
            <a:solidFill>
              <a:srgbClr val="FFC000"/>
            </a:solidFill>
            <a:ln>
              <a:noFill/>
            </a:ln>
          </p:spPr>
          <p:txBody>
            <a:bodyPr wrap="none" rtlCol="0">
              <a:spAutoFit/>
            </a:bodyPr>
            <a:lstStyle/>
            <a:p>
              <a:r>
                <a:rPr lang="es-ES" sz="2400" dirty="0">
                  <a:latin typeface="Franklin Gothic Medium" pitchFamily="34" charset="0"/>
                </a:rPr>
                <a:t>90</a:t>
              </a:r>
            </a:p>
          </p:txBody>
        </p:sp>
      </p:grpSp>
      <p:sp>
        <p:nvSpPr>
          <p:cNvPr id="33" name="55 CuadroTexto">
            <a:extLst>
              <a:ext uri="{FF2B5EF4-FFF2-40B4-BE49-F238E27FC236}">
                <a16:creationId xmlns:a16="http://schemas.microsoft.com/office/drawing/2014/main" id="{8EB4817E-719F-6930-6ACF-597E87347605}"/>
              </a:ext>
            </a:extLst>
          </p:cNvPr>
          <p:cNvSpPr txBox="1"/>
          <p:nvPr/>
        </p:nvSpPr>
        <p:spPr>
          <a:xfrm>
            <a:off x="277826" y="3169463"/>
            <a:ext cx="11289822" cy="646331"/>
          </a:xfrm>
          <a:prstGeom prst="rect">
            <a:avLst/>
          </a:prstGeom>
          <a:noFill/>
        </p:spPr>
        <p:txBody>
          <a:bodyPr wrap="none" rtlCol="0">
            <a:spAutoFit/>
          </a:bodyPr>
          <a:lstStyle/>
          <a:p>
            <a:r>
              <a:rPr lang="es-ES" sz="2800" b="1" dirty="0">
                <a:solidFill>
                  <a:schemeClr val="bg1"/>
                </a:solidFill>
                <a:latin typeface="Franklin Gothic Medium" pitchFamily="34" charset="0"/>
              </a:rPr>
              <a:t>El envejecimiento  en el puesto de trabajo también es un </a:t>
            </a:r>
            <a:r>
              <a:rPr lang="es-ES" sz="3600" b="1" dirty="0">
                <a:solidFill>
                  <a:schemeClr val="bg1"/>
                </a:solidFill>
                <a:latin typeface="Franklin Gothic Medium" pitchFamily="34" charset="0"/>
              </a:rPr>
              <a:t>“PROCESO”</a:t>
            </a:r>
          </a:p>
        </p:txBody>
      </p:sp>
      <p:grpSp>
        <p:nvGrpSpPr>
          <p:cNvPr id="34" name="68 Grupo">
            <a:extLst>
              <a:ext uri="{FF2B5EF4-FFF2-40B4-BE49-F238E27FC236}">
                <a16:creationId xmlns:a16="http://schemas.microsoft.com/office/drawing/2014/main" id="{2DFE28E7-18EC-ADD1-96BF-B0F2043A95D1}"/>
              </a:ext>
            </a:extLst>
          </p:cNvPr>
          <p:cNvGrpSpPr/>
          <p:nvPr/>
        </p:nvGrpSpPr>
        <p:grpSpPr>
          <a:xfrm>
            <a:off x="144733" y="4257819"/>
            <a:ext cx="7776864" cy="2229927"/>
            <a:chOff x="971600" y="3140968"/>
            <a:chExt cx="7776864" cy="2229927"/>
          </a:xfrm>
        </p:grpSpPr>
        <p:grpSp>
          <p:nvGrpSpPr>
            <p:cNvPr id="35" name="34 Grupo">
              <a:extLst>
                <a:ext uri="{FF2B5EF4-FFF2-40B4-BE49-F238E27FC236}">
                  <a16:creationId xmlns:a16="http://schemas.microsoft.com/office/drawing/2014/main" id="{E295C4CA-3492-A549-01D8-ED5AFFC9A08A}"/>
                </a:ext>
              </a:extLst>
            </p:cNvPr>
            <p:cNvGrpSpPr/>
            <p:nvPr/>
          </p:nvGrpSpPr>
          <p:grpSpPr>
            <a:xfrm>
              <a:off x="971600" y="3901118"/>
              <a:ext cx="7776864" cy="749697"/>
              <a:chOff x="899592" y="2636912"/>
              <a:chExt cx="7776864" cy="749697"/>
            </a:xfrm>
          </p:grpSpPr>
          <p:cxnSp>
            <p:nvCxnSpPr>
              <p:cNvPr id="50" name="35 Conector recto de flecha">
                <a:extLst>
                  <a:ext uri="{FF2B5EF4-FFF2-40B4-BE49-F238E27FC236}">
                    <a16:creationId xmlns:a16="http://schemas.microsoft.com/office/drawing/2014/main" id="{9B6A4BED-7FB9-3660-33A9-7BD328CDCA22}"/>
                  </a:ext>
                </a:extLst>
              </p:cNvPr>
              <p:cNvCxnSpPr/>
              <p:nvPr/>
            </p:nvCxnSpPr>
            <p:spPr>
              <a:xfrm>
                <a:off x="1043608" y="2780928"/>
                <a:ext cx="7632848"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1" name="36 Conector recto">
                <a:extLst>
                  <a:ext uri="{FF2B5EF4-FFF2-40B4-BE49-F238E27FC236}">
                    <a16:creationId xmlns:a16="http://schemas.microsoft.com/office/drawing/2014/main" id="{2A74C1D7-309F-51EE-BD62-41C2FD1D94F8}"/>
                  </a:ext>
                </a:extLst>
              </p:cNvPr>
              <p:cNvCxnSpPr/>
              <p:nvPr/>
            </p:nvCxnSpPr>
            <p:spPr>
              <a:xfrm>
                <a:off x="1619672" y="2636912"/>
                <a:ext cx="0"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37 Conector recto">
                <a:extLst>
                  <a:ext uri="{FF2B5EF4-FFF2-40B4-BE49-F238E27FC236}">
                    <a16:creationId xmlns:a16="http://schemas.microsoft.com/office/drawing/2014/main" id="{95DBECA0-0941-1372-6385-095433921F71}"/>
                  </a:ext>
                </a:extLst>
              </p:cNvPr>
              <p:cNvCxnSpPr/>
              <p:nvPr/>
            </p:nvCxnSpPr>
            <p:spPr>
              <a:xfrm>
                <a:off x="2483768" y="2636912"/>
                <a:ext cx="0"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38 Conector recto">
                <a:extLst>
                  <a:ext uri="{FF2B5EF4-FFF2-40B4-BE49-F238E27FC236}">
                    <a16:creationId xmlns:a16="http://schemas.microsoft.com/office/drawing/2014/main" id="{59C0CCD1-37AD-5F34-A3FA-8226675B4F3C}"/>
                  </a:ext>
                </a:extLst>
              </p:cNvPr>
              <p:cNvCxnSpPr/>
              <p:nvPr/>
            </p:nvCxnSpPr>
            <p:spPr>
              <a:xfrm>
                <a:off x="3275856" y="2636912"/>
                <a:ext cx="0"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39 Conector recto">
                <a:extLst>
                  <a:ext uri="{FF2B5EF4-FFF2-40B4-BE49-F238E27FC236}">
                    <a16:creationId xmlns:a16="http://schemas.microsoft.com/office/drawing/2014/main" id="{F2D15483-418F-858D-6C77-BA073C966745}"/>
                  </a:ext>
                </a:extLst>
              </p:cNvPr>
              <p:cNvCxnSpPr/>
              <p:nvPr/>
            </p:nvCxnSpPr>
            <p:spPr>
              <a:xfrm>
                <a:off x="4054600" y="2636912"/>
                <a:ext cx="0" cy="288032"/>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40 Conector recto">
                <a:extLst>
                  <a:ext uri="{FF2B5EF4-FFF2-40B4-BE49-F238E27FC236}">
                    <a16:creationId xmlns:a16="http://schemas.microsoft.com/office/drawing/2014/main" id="{C4D7F782-1F25-BBA2-DCBF-3B70057CF2F1}"/>
                  </a:ext>
                </a:extLst>
              </p:cNvPr>
              <p:cNvCxnSpPr/>
              <p:nvPr/>
            </p:nvCxnSpPr>
            <p:spPr>
              <a:xfrm>
                <a:off x="4788024" y="2636912"/>
                <a:ext cx="0"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41 Conector recto">
                <a:extLst>
                  <a:ext uri="{FF2B5EF4-FFF2-40B4-BE49-F238E27FC236}">
                    <a16:creationId xmlns:a16="http://schemas.microsoft.com/office/drawing/2014/main" id="{C19C9A52-CDE4-F422-BE72-B4FFACF2F20B}"/>
                  </a:ext>
                </a:extLst>
              </p:cNvPr>
              <p:cNvCxnSpPr/>
              <p:nvPr/>
            </p:nvCxnSpPr>
            <p:spPr>
              <a:xfrm>
                <a:off x="5580112" y="2636912"/>
                <a:ext cx="0"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42 Conector recto">
                <a:extLst>
                  <a:ext uri="{FF2B5EF4-FFF2-40B4-BE49-F238E27FC236}">
                    <a16:creationId xmlns:a16="http://schemas.microsoft.com/office/drawing/2014/main" id="{FA259063-3DA2-630E-7DF1-503C4CCE541A}"/>
                  </a:ext>
                </a:extLst>
              </p:cNvPr>
              <p:cNvCxnSpPr/>
              <p:nvPr/>
            </p:nvCxnSpPr>
            <p:spPr>
              <a:xfrm>
                <a:off x="6385544" y="2636912"/>
                <a:ext cx="0"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43 Conector recto">
                <a:extLst>
                  <a:ext uri="{FF2B5EF4-FFF2-40B4-BE49-F238E27FC236}">
                    <a16:creationId xmlns:a16="http://schemas.microsoft.com/office/drawing/2014/main" id="{AE900838-D59F-4AD4-1A98-6BB7781AC50E}"/>
                  </a:ext>
                </a:extLst>
              </p:cNvPr>
              <p:cNvCxnSpPr/>
              <p:nvPr/>
            </p:nvCxnSpPr>
            <p:spPr>
              <a:xfrm>
                <a:off x="7164288" y="2636912"/>
                <a:ext cx="0"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44 Conector recto">
                <a:extLst>
                  <a:ext uri="{FF2B5EF4-FFF2-40B4-BE49-F238E27FC236}">
                    <a16:creationId xmlns:a16="http://schemas.microsoft.com/office/drawing/2014/main" id="{B4282A48-17A5-728D-E0AD-F274E49E33E7}"/>
                  </a:ext>
                </a:extLst>
              </p:cNvPr>
              <p:cNvCxnSpPr/>
              <p:nvPr/>
            </p:nvCxnSpPr>
            <p:spPr>
              <a:xfrm>
                <a:off x="7884368" y="2636912"/>
                <a:ext cx="0" cy="2880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45 CuadroTexto">
                <a:extLst>
                  <a:ext uri="{FF2B5EF4-FFF2-40B4-BE49-F238E27FC236}">
                    <a16:creationId xmlns:a16="http://schemas.microsoft.com/office/drawing/2014/main" id="{C4561DE9-69D7-7FE4-63EE-58ACCA24A2D6}"/>
                  </a:ext>
                </a:extLst>
              </p:cNvPr>
              <p:cNvSpPr txBox="1"/>
              <p:nvPr/>
            </p:nvSpPr>
            <p:spPr>
              <a:xfrm>
                <a:off x="899592" y="2915652"/>
                <a:ext cx="442750" cy="461665"/>
              </a:xfrm>
              <a:prstGeom prst="rect">
                <a:avLst/>
              </a:prstGeom>
              <a:noFill/>
              <a:ln>
                <a:noFill/>
              </a:ln>
            </p:spPr>
            <p:txBody>
              <a:bodyPr wrap="none" rtlCol="0">
                <a:spAutoFit/>
              </a:bodyPr>
              <a:lstStyle/>
              <a:p>
                <a:r>
                  <a:rPr lang="es-ES" sz="2400" dirty="0">
                    <a:solidFill>
                      <a:schemeClr val="bg1"/>
                    </a:solidFill>
                    <a:latin typeface="Franklin Gothic Medium" pitchFamily="34" charset="0"/>
                  </a:rPr>
                  <a:t> 0</a:t>
                </a:r>
              </a:p>
            </p:txBody>
          </p:sp>
          <p:sp>
            <p:nvSpPr>
              <p:cNvPr id="61" name="46 CuadroTexto">
                <a:extLst>
                  <a:ext uri="{FF2B5EF4-FFF2-40B4-BE49-F238E27FC236}">
                    <a16:creationId xmlns:a16="http://schemas.microsoft.com/office/drawing/2014/main" id="{5DA3BACB-4763-A72D-4F19-EF0A5C9FEB98}"/>
                  </a:ext>
                </a:extLst>
              </p:cNvPr>
              <p:cNvSpPr txBox="1"/>
              <p:nvPr/>
            </p:nvSpPr>
            <p:spPr>
              <a:xfrm>
                <a:off x="1475656" y="2915652"/>
                <a:ext cx="543931" cy="461665"/>
              </a:xfrm>
              <a:prstGeom prst="rect">
                <a:avLst/>
              </a:prstGeom>
              <a:noFill/>
              <a:ln>
                <a:noFill/>
              </a:ln>
            </p:spPr>
            <p:txBody>
              <a:bodyPr wrap="none" rtlCol="0">
                <a:spAutoFit/>
              </a:bodyPr>
              <a:lstStyle/>
              <a:p>
                <a:r>
                  <a:rPr lang="es-ES" sz="2400" dirty="0">
                    <a:solidFill>
                      <a:schemeClr val="bg1"/>
                    </a:solidFill>
                    <a:latin typeface="Franklin Gothic Medium" pitchFamily="34" charset="0"/>
                  </a:rPr>
                  <a:t>10</a:t>
                </a:r>
              </a:p>
            </p:txBody>
          </p:sp>
          <p:sp>
            <p:nvSpPr>
              <p:cNvPr id="62" name="47 CuadroTexto">
                <a:extLst>
                  <a:ext uri="{FF2B5EF4-FFF2-40B4-BE49-F238E27FC236}">
                    <a16:creationId xmlns:a16="http://schemas.microsoft.com/office/drawing/2014/main" id="{AC188BEC-C965-6E19-B647-7C546834E1C3}"/>
                  </a:ext>
                </a:extLst>
              </p:cNvPr>
              <p:cNvSpPr txBox="1"/>
              <p:nvPr/>
            </p:nvSpPr>
            <p:spPr>
              <a:xfrm>
                <a:off x="2281088" y="2924944"/>
                <a:ext cx="623889" cy="461665"/>
              </a:xfrm>
              <a:prstGeom prst="rect">
                <a:avLst/>
              </a:prstGeom>
              <a:noFill/>
              <a:ln>
                <a:noFill/>
              </a:ln>
            </p:spPr>
            <p:txBody>
              <a:bodyPr wrap="none" rtlCol="0">
                <a:spAutoFit/>
              </a:bodyPr>
              <a:lstStyle/>
              <a:p>
                <a:r>
                  <a:rPr lang="es-ES" sz="2400" dirty="0">
                    <a:solidFill>
                      <a:schemeClr val="bg1"/>
                    </a:solidFill>
                    <a:latin typeface="Franklin Gothic Medium" pitchFamily="34" charset="0"/>
                  </a:rPr>
                  <a:t> 20</a:t>
                </a:r>
              </a:p>
            </p:txBody>
          </p:sp>
          <p:sp>
            <p:nvSpPr>
              <p:cNvPr id="63" name="48 CuadroTexto">
                <a:extLst>
                  <a:ext uri="{FF2B5EF4-FFF2-40B4-BE49-F238E27FC236}">
                    <a16:creationId xmlns:a16="http://schemas.microsoft.com/office/drawing/2014/main" id="{3CAA5B92-2767-CC90-035F-64E616312943}"/>
                  </a:ext>
                </a:extLst>
              </p:cNvPr>
              <p:cNvSpPr txBox="1"/>
              <p:nvPr/>
            </p:nvSpPr>
            <p:spPr>
              <a:xfrm>
                <a:off x="3073176" y="2924944"/>
                <a:ext cx="546945" cy="461665"/>
              </a:xfrm>
              <a:prstGeom prst="rect">
                <a:avLst/>
              </a:prstGeom>
              <a:noFill/>
              <a:ln>
                <a:noFill/>
              </a:ln>
            </p:spPr>
            <p:txBody>
              <a:bodyPr wrap="none" rtlCol="0">
                <a:spAutoFit/>
              </a:bodyPr>
              <a:lstStyle/>
              <a:p>
                <a:r>
                  <a:rPr lang="es-ES" sz="2400" dirty="0">
                    <a:solidFill>
                      <a:schemeClr val="bg1"/>
                    </a:solidFill>
                    <a:latin typeface="Franklin Gothic Medium" pitchFamily="34" charset="0"/>
                  </a:rPr>
                  <a:t>30</a:t>
                </a:r>
              </a:p>
            </p:txBody>
          </p:sp>
          <p:sp>
            <p:nvSpPr>
              <p:cNvPr id="64" name="49 CuadroTexto">
                <a:extLst>
                  <a:ext uri="{FF2B5EF4-FFF2-40B4-BE49-F238E27FC236}">
                    <a16:creationId xmlns:a16="http://schemas.microsoft.com/office/drawing/2014/main" id="{06CEFFBC-0C71-2366-1087-0EBF2C3E7962}"/>
                  </a:ext>
                </a:extLst>
              </p:cNvPr>
              <p:cNvSpPr txBox="1"/>
              <p:nvPr/>
            </p:nvSpPr>
            <p:spPr>
              <a:xfrm>
                <a:off x="3851920" y="2924944"/>
                <a:ext cx="623889" cy="461665"/>
              </a:xfrm>
              <a:prstGeom prst="rect">
                <a:avLst/>
              </a:prstGeom>
              <a:noFill/>
              <a:ln>
                <a:noFill/>
              </a:ln>
            </p:spPr>
            <p:txBody>
              <a:bodyPr wrap="none" rtlCol="0">
                <a:spAutoFit/>
              </a:bodyPr>
              <a:lstStyle/>
              <a:p>
                <a:r>
                  <a:rPr lang="es-ES" sz="2400" dirty="0">
                    <a:solidFill>
                      <a:schemeClr val="bg1"/>
                    </a:solidFill>
                    <a:latin typeface="Franklin Gothic Medium" pitchFamily="34" charset="0"/>
                  </a:rPr>
                  <a:t> 40</a:t>
                </a:r>
              </a:p>
            </p:txBody>
          </p:sp>
          <p:sp>
            <p:nvSpPr>
              <p:cNvPr id="65" name="50 CuadroTexto">
                <a:extLst>
                  <a:ext uri="{FF2B5EF4-FFF2-40B4-BE49-F238E27FC236}">
                    <a16:creationId xmlns:a16="http://schemas.microsoft.com/office/drawing/2014/main" id="{F77BA888-DCAB-ACD7-6CE6-DFD665D2471B}"/>
                  </a:ext>
                </a:extLst>
              </p:cNvPr>
              <p:cNvSpPr txBox="1"/>
              <p:nvPr/>
            </p:nvSpPr>
            <p:spPr>
              <a:xfrm>
                <a:off x="4585344" y="2924944"/>
                <a:ext cx="546945" cy="461665"/>
              </a:xfrm>
              <a:prstGeom prst="rect">
                <a:avLst/>
              </a:prstGeom>
              <a:noFill/>
              <a:ln>
                <a:noFill/>
              </a:ln>
            </p:spPr>
            <p:txBody>
              <a:bodyPr wrap="none" rtlCol="0">
                <a:spAutoFit/>
              </a:bodyPr>
              <a:lstStyle/>
              <a:p>
                <a:r>
                  <a:rPr lang="es-ES" sz="2400" dirty="0">
                    <a:solidFill>
                      <a:schemeClr val="bg1"/>
                    </a:solidFill>
                    <a:latin typeface="Franklin Gothic Medium" pitchFamily="34" charset="0"/>
                  </a:rPr>
                  <a:t>50</a:t>
                </a:r>
              </a:p>
            </p:txBody>
          </p:sp>
          <p:sp>
            <p:nvSpPr>
              <p:cNvPr id="66" name="51 CuadroTexto">
                <a:extLst>
                  <a:ext uri="{FF2B5EF4-FFF2-40B4-BE49-F238E27FC236}">
                    <a16:creationId xmlns:a16="http://schemas.microsoft.com/office/drawing/2014/main" id="{0C8D58F2-C879-C32F-5EB4-43095BC033E1}"/>
                  </a:ext>
                </a:extLst>
              </p:cNvPr>
              <p:cNvSpPr txBox="1"/>
              <p:nvPr/>
            </p:nvSpPr>
            <p:spPr>
              <a:xfrm>
                <a:off x="5364088" y="2924944"/>
                <a:ext cx="623889" cy="461665"/>
              </a:xfrm>
              <a:prstGeom prst="rect">
                <a:avLst/>
              </a:prstGeom>
              <a:noFill/>
              <a:ln>
                <a:noFill/>
              </a:ln>
            </p:spPr>
            <p:txBody>
              <a:bodyPr wrap="none" rtlCol="0">
                <a:spAutoFit/>
              </a:bodyPr>
              <a:lstStyle/>
              <a:p>
                <a:r>
                  <a:rPr lang="es-ES" sz="2400" dirty="0">
                    <a:solidFill>
                      <a:schemeClr val="bg1"/>
                    </a:solidFill>
                    <a:latin typeface="Franklin Gothic Medium" pitchFamily="34" charset="0"/>
                  </a:rPr>
                  <a:t> 60</a:t>
                </a:r>
              </a:p>
            </p:txBody>
          </p:sp>
          <p:sp>
            <p:nvSpPr>
              <p:cNvPr id="67" name="52 CuadroTexto">
                <a:extLst>
                  <a:ext uri="{FF2B5EF4-FFF2-40B4-BE49-F238E27FC236}">
                    <a16:creationId xmlns:a16="http://schemas.microsoft.com/office/drawing/2014/main" id="{8DEA7D30-2D12-065B-FC34-4F5670AA8C44}"/>
                  </a:ext>
                </a:extLst>
              </p:cNvPr>
              <p:cNvSpPr txBox="1"/>
              <p:nvPr/>
            </p:nvSpPr>
            <p:spPr>
              <a:xfrm>
                <a:off x="6169520" y="2924944"/>
                <a:ext cx="546945" cy="461665"/>
              </a:xfrm>
              <a:prstGeom prst="rect">
                <a:avLst/>
              </a:prstGeom>
              <a:noFill/>
              <a:ln>
                <a:noFill/>
              </a:ln>
            </p:spPr>
            <p:txBody>
              <a:bodyPr wrap="none" rtlCol="0">
                <a:spAutoFit/>
              </a:bodyPr>
              <a:lstStyle/>
              <a:p>
                <a:r>
                  <a:rPr lang="es-ES" sz="2400" dirty="0">
                    <a:solidFill>
                      <a:schemeClr val="bg1"/>
                    </a:solidFill>
                    <a:latin typeface="Franklin Gothic Medium" pitchFamily="34" charset="0"/>
                  </a:rPr>
                  <a:t>70</a:t>
                </a:r>
              </a:p>
            </p:txBody>
          </p:sp>
          <p:sp>
            <p:nvSpPr>
              <p:cNvPr id="68" name="53 CuadroTexto">
                <a:extLst>
                  <a:ext uri="{FF2B5EF4-FFF2-40B4-BE49-F238E27FC236}">
                    <a16:creationId xmlns:a16="http://schemas.microsoft.com/office/drawing/2014/main" id="{65D5FD2A-83BE-593C-B2D0-2D69DF7A8FC2}"/>
                  </a:ext>
                </a:extLst>
              </p:cNvPr>
              <p:cNvSpPr txBox="1"/>
              <p:nvPr/>
            </p:nvSpPr>
            <p:spPr>
              <a:xfrm>
                <a:off x="6948264" y="2915652"/>
                <a:ext cx="623889" cy="461665"/>
              </a:xfrm>
              <a:prstGeom prst="rect">
                <a:avLst/>
              </a:prstGeom>
              <a:noFill/>
              <a:ln>
                <a:noFill/>
              </a:ln>
            </p:spPr>
            <p:txBody>
              <a:bodyPr wrap="none" rtlCol="0">
                <a:spAutoFit/>
              </a:bodyPr>
              <a:lstStyle/>
              <a:p>
                <a:r>
                  <a:rPr lang="es-ES" sz="2400" dirty="0">
                    <a:solidFill>
                      <a:schemeClr val="bg1"/>
                    </a:solidFill>
                    <a:latin typeface="Franklin Gothic Medium" pitchFamily="34" charset="0"/>
                  </a:rPr>
                  <a:t> 80</a:t>
                </a:r>
              </a:p>
            </p:txBody>
          </p:sp>
          <p:sp>
            <p:nvSpPr>
              <p:cNvPr id="69" name="54 CuadroTexto">
                <a:extLst>
                  <a:ext uri="{FF2B5EF4-FFF2-40B4-BE49-F238E27FC236}">
                    <a16:creationId xmlns:a16="http://schemas.microsoft.com/office/drawing/2014/main" id="{91CC2775-8658-4434-48AB-EFFA81D90743}"/>
                  </a:ext>
                </a:extLst>
              </p:cNvPr>
              <p:cNvSpPr txBox="1"/>
              <p:nvPr/>
            </p:nvSpPr>
            <p:spPr>
              <a:xfrm>
                <a:off x="7681688" y="2915652"/>
                <a:ext cx="546945" cy="461665"/>
              </a:xfrm>
              <a:prstGeom prst="rect">
                <a:avLst/>
              </a:prstGeom>
              <a:noFill/>
              <a:ln>
                <a:noFill/>
              </a:ln>
            </p:spPr>
            <p:txBody>
              <a:bodyPr wrap="none" rtlCol="0">
                <a:spAutoFit/>
              </a:bodyPr>
              <a:lstStyle/>
              <a:p>
                <a:r>
                  <a:rPr lang="es-ES" sz="2400" dirty="0">
                    <a:solidFill>
                      <a:schemeClr val="bg1"/>
                    </a:solidFill>
                    <a:latin typeface="Franklin Gothic Medium" pitchFamily="34" charset="0"/>
                  </a:rPr>
                  <a:t>90</a:t>
                </a:r>
              </a:p>
            </p:txBody>
          </p:sp>
        </p:grpSp>
        <p:cxnSp>
          <p:nvCxnSpPr>
            <p:cNvPr id="36" name="57 Conector recto">
              <a:extLst>
                <a:ext uri="{FF2B5EF4-FFF2-40B4-BE49-F238E27FC236}">
                  <a16:creationId xmlns:a16="http://schemas.microsoft.com/office/drawing/2014/main" id="{61F50AF1-12B8-778E-FA42-9279CA40E614}"/>
                </a:ext>
              </a:extLst>
            </p:cNvPr>
            <p:cNvCxnSpPr/>
            <p:nvPr/>
          </p:nvCxnSpPr>
          <p:spPr>
            <a:xfrm>
              <a:off x="2987824" y="3469070"/>
              <a:ext cx="0" cy="136815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58 Conector recto">
              <a:extLst>
                <a:ext uri="{FF2B5EF4-FFF2-40B4-BE49-F238E27FC236}">
                  <a16:creationId xmlns:a16="http://schemas.microsoft.com/office/drawing/2014/main" id="{9A8FC994-64C6-751B-F988-531AD2FA37D2}"/>
                </a:ext>
              </a:extLst>
            </p:cNvPr>
            <p:cNvCxnSpPr/>
            <p:nvPr/>
          </p:nvCxnSpPr>
          <p:spPr>
            <a:xfrm>
              <a:off x="4139952" y="3541078"/>
              <a:ext cx="0" cy="136815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59 Conector recto">
              <a:extLst>
                <a:ext uri="{FF2B5EF4-FFF2-40B4-BE49-F238E27FC236}">
                  <a16:creationId xmlns:a16="http://schemas.microsoft.com/office/drawing/2014/main" id="{F3498400-3056-5063-6DCC-B6C6E391E4DA}"/>
                </a:ext>
              </a:extLst>
            </p:cNvPr>
            <p:cNvCxnSpPr/>
            <p:nvPr/>
          </p:nvCxnSpPr>
          <p:spPr>
            <a:xfrm>
              <a:off x="6372200" y="3469070"/>
              <a:ext cx="0" cy="136815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61 Conector recto de flecha">
              <a:extLst>
                <a:ext uri="{FF2B5EF4-FFF2-40B4-BE49-F238E27FC236}">
                  <a16:creationId xmlns:a16="http://schemas.microsoft.com/office/drawing/2014/main" id="{7A2213A4-E7F2-6D6B-CE55-6BCCB23FDC3F}"/>
                </a:ext>
              </a:extLst>
            </p:cNvPr>
            <p:cNvCxnSpPr/>
            <p:nvPr/>
          </p:nvCxnSpPr>
          <p:spPr>
            <a:xfrm>
              <a:off x="3059832" y="3541078"/>
              <a:ext cx="1008112" cy="0"/>
            </a:xfrm>
            <a:prstGeom prst="straightConnector1">
              <a:avLst/>
            </a:prstGeom>
            <a:ln w="3810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0" name="62 Conector recto de flecha">
              <a:extLst>
                <a:ext uri="{FF2B5EF4-FFF2-40B4-BE49-F238E27FC236}">
                  <a16:creationId xmlns:a16="http://schemas.microsoft.com/office/drawing/2014/main" id="{EF0947A5-FA55-AADE-3470-49C73DB14578}"/>
                </a:ext>
              </a:extLst>
            </p:cNvPr>
            <p:cNvCxnSpPr/>
            <p:nvPr/>
          </p:nvCxnSpPr>
          <p:spPr>
            <a:xfrm>
              <a:off x="5292080" y="3541078"/>
              <a:ext cx="1080120" cy="0"/>
            </a:xfrm>
            <a:prstGeom prst="straightConnector1">
              <a:avLst/>
            </a:prstGeom>
            <a:ln w="3810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1" name="63 CuadroTexto">
              <a:extLst>
                <a:ext uri="{FF2B5EF4-FFF2-40B4-BE49-F238E27FC236}">
                  <a16:creationId xmlns:a16="http://schemas.microsoft.com/office/drawing/2014/main" id="{AB279EB6-46CF-E035-7474-F218366CD557}"/>
                </a:ext>
              </a:extLst>
            </p:cNvPr>
            <p:cNvSpPr txBox="1"/>
            <p:nvPr/>
          </p:nvSpPr>
          <p:spPr>
            <a:xfrm>
              <a:off x="2771800" y="4909230"/>
              <a:ext cx="546945" cy="461665"/>
            </a:xfrm>
            <a:prstGeom prst="rect">
              <a:avLst/>
            </a:prstGeom>
            <a:noFill/>
          </p:spPr>
          <p:txBody>
            <a:bodyPr wrap="none" rtlCol="0">
              <a:spAutoFit/>
            </a:bodyPr>
            <a:lstStyle/>
            <a:p>
              <a:r>
                <a:rPr lang="es-ES" sz="2400" dirty="0">
                  <a:solidFill>
                    <a:schemeClr val="bg1"/>
                  </a:solidFill>
                  <a:latin typeface="Franklin Gothic Medium" pitchFamily="34" charset="0"/>
                </a:rPr>
                <a:t>25</a:t>
              </a:r>
            </a:p>
          </p:txBody>
        </p:sp>
        <p:cxnSp>
          <p:nvCxnSpPr>
            <p:cNvPr id="42" name="65 Conector recto">
              <a:extLst>
                <a:ext uri="{FF2B5EF4-FFF2-40B4-BE49-F238E27FC236}">
                  <a16:creationId xmlns:a16="http://schemas.microsoft.com/office/drawing/2014/main" id="{BD09C33E-7491-FCAB-6B6F-9209B7E90385}"/>
                </a:ext>
              </a:extLst>
            </p:cNvPr>
            <p:cNvCxnSpPr/>
            <p:nvPr/>
          </p:nvCxnSpPr>
          <p:spPr>
            <a:xfrm>
              <a:off x="5220072" y="3469070"/>
              <a:ext cx="0" cy="136815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3" name="67 Conector recto de flecha">
              <a:extLst>
                <a:ext uri="{FF2B5EF4-FFF2-40B4-BE49-F238E27FC236}">
                  <a16:creationId xmlns:a16="http://schemas.microsoft.com/office/drawing/2014/main" id="{C619C398-75FE-8048-18A6-2F711D98FB25}"/>
                </a:ext>
              </a:extLst>
            </p:cNvPr>
            <p:cNvCxnSpPr/>
            <p:nvPr/>
          </p:nvCxnSpPr>
          <p:spPr>
            <a:xfrm>
              <a:off x="4139952" y="3541078"/>
              <a:ext cx="1008112" cy="0"/>
            </a:xfrm>
            <a:prstGeom prst="straightConnector1">
              <a:avLst/>
            </a:prstGeom>
            <a:ln w="3810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4" name="70 CuadroTexto">
              <a:extLst>
                <a:ext uri="{FF2B5EF4-FFF2-40B4-BE49-F238E27FC236}">
                  <a16:creationId xmlns:a16="http://schemas.microsoft.com/office/drawing/2014/main" id="{F7FE26DE-676C-170A-6FB0-21F2B91AC16A}"/>
                </a:ext>
              </a:extLst>
            </p:cNvPr>
            <p:cNvSpPr txBox="1"/>
            <p:nvPr/>
          </p:nvSpPr>
          <p:spPr>
            <a:xfrm>
              <a:off x="3902006" y="4909230"/>
              <a:ext cx="546945" cy="461665"/>
            </a:xfrm>
            <a:prstGeom prst="rect">
              <a:avLst/>
            </a:prstGeom>
            <a:noFill/>
          </p:spPr>
          <p:txBody>
            <a:bodyPr wrap="none" rtlCol="0">
              <a:spAutoFit/>
            </a:bodyPr>
            <a:lstStyle/>
            <a:p>
              <a:r>
                <a:rPr lang="es-ES" sz="2400" dirty="0">
                  <a:solidFill>
                    <a:schemeClr val="bg1"/>
                  </a:solidFill>
                  <a:latin typeface="Franklin Gothic Medium" pitchFamily="34" charset="0"/>
                </a:rPr>
                <a:t>40</a:t>
              </a:r>
            </a:p>
          </p:txBody>
        </p:sp>
        <p:sp>
          <p:nvSpPr>
            <p:cNvPr id="45" name="71 CuadroTexto">
              <a:extLst>
                <a:ext uri="{FF2B5EF4-FFF2-40B4-BE49-F238E27FC236}">
                  <a16:creationId xmlns:a16="http://schemas.microsoft.com/office/drawing/2014/main" id="{484C02F1-89C1-A1B8-B3A6-5FEA9724E320}"/>
                </a:ext>
              </a:extLst>
            </p:cNvPr>
            <p:cNvSpPr txBox="1"/>
            <p:nvPr/>
          </p:nvSpPr>
          <p:spPr>
            <a:xfrm>
              <a:off x="5004048" y="4909230"/>
              <a:ext cx="546945" cy="461665"/>
            </a:xfrm>
            <a:prstGeom prst="rect">
              <a:avLst/>
            </a:prstGeom>
            <a:noFill/>
          </p:spPr>
          <p:txBody>
            <a:bodyPr wrap="none" rtlCol="0">
              <a:spAutoFit/>
            </a:bodyPr>
            <a:lstStyle/>
            <a:p>
              <a:r>
                <a:rPr lang="es-ES" sz="2400" dirty="0">
                  <a:solidFill>
                    <a:schemeClr val="bg1"/>
                  </a:solidFill>
                  <a:latin typeface="Franklin Gothic Medium" pitchFamily="34" charset="0"/>
                </a:rPr>
                <a:t>55</a:t>
              </a:r>
            </a:p>
          </p:txBody>
        </p:sp>
        <p:sp>
          <p:nvSpPr>
            <p:cNvPr id="46" name="72 CuadroTexto">
              <a:extLst>
                <a:ext uri="{FF2B5EF4-FFF2-40B4-BE49-F238E27FC236}">
                  <a16:creationId xmlns:a16="http://schemas.microsoft.com/office/drawing/2014/main" id="{F7A820BF-2C59-DB3E-57D1-58D988517E47}"/>
                </a:ext>
              </a:extLst>
            </p:cNvPr>
            <p:cNvSpPr txBox="1"/>
            <p:nvPr/>
          </p:nvSpPr>
          <p:spPr>
            <a:xfrm>
              <a:off x="6062246" y="4909230"/>
              <a:ext cx="982961" cy="461665"/>
            </a:xfrm>
            <a:prstGeom prst="rect">
              <a:avLst/>
            </a:prstGeom>
            <a:noFill/>
          </p:spPr>
          <p:txBody>
            <a:bodyPr wrap="none" rtlCol="0">
              <a:spAutoFit/>
            </a:bodyPr>
            <a:lstStyle/>
            <a:p>
              <a:r>
                <a:rPr lang="es-ES" sz="2400" dirty="0">
                  <a:solidFill>
                    <a:schemeClr val="bg1"/>
                  </a:solidFill>
                  <a:latin typeface="Franklin Gothic Medium" pitchFamily="34" charset="0"/>
                </a:rPr>
                <a:t>65-67</a:t>
              </a:r>
            </a:p>
          </p:txBody>
        </p:sp>
        <p:sp>
          <p:nvSpPr>
            <p:cNvPr id="47" name="74 CuadroTexto">
              <a:extLst>
                <a:ext uri="{FF2B5EF4-FFF2-40B4-BE49-F238E27FC236}">
                  <a16:creationId xmlns:a16="http://schemas.microsoft.com/office/drawing/2014/main" id="{28C0757D-37B4-0079-7481-BCDA1C494B01}"/>
                </a:ext>
              </a:extLst>
            </p:cNvPr>
            <p:cNvSpPr txBox="1"/>
            <p:nvPr/>
          </p:nvSpPr>
          <p:spPr>
            <a:xfrm>
              <a:off x="3419872" y="3140968"/>
              <a:ext cx="694421" cy="461665"/>
            </a:xfrm>
            <a:prstGeom prst="rect">
              <a:avLst/>
            </a:prstGeom>
            <a:noFill/>
            <a:ln>
              <a:noFill/>
            </a:ln>
          </p:spPr>
          <p:txBody>
            <a:bodyPr wrap="none" rtlCol="0">
              <a:spAutoFit/>
            </a:bodyPr>
            <a:lstStyle/>
            <a:p>
              <a:r>
                <a:rPr lang="es-ES" sz="2400" dirty="0">
                  <a:solidFill>
                    <a:srgbClr val="FFC000"/>
                  </a:solidFill>
                  <a:latin typeface="Franklin Gothic Medium" pitchFamily="34" charset="0"/>
                </a:rPr>
                <a:t>1/3</a:t>
              </a:r>
            </a:p>
          </p:txBody>
        </p:sp>
        <p:sp>
          <p:nvSpPr>
            <p:cNvPr id="48" name="75 CuadroTexto">
              <a:extLst>
                <a:ext uri="{FF2B5EF4-FFF2-40B4-BE49-F238E27FC236}">
                  <a16:creationId xmlns:a16="http://schemas.microsoft.com/office/drawing/2014/main" id="{AFA20FAE-9DE1-A4FD-5C8F-AEDB2951FA34}"/>
                </a:ext>
              </a:extLst>
            </p:cNvPr>
            <p:cNvSpPr txBox="1"/>
            <p:nvPr/>
          </p:nvSpPr>
          <p:spPr>
            <a:xfrm>
              <a:off x="4367462" y="3140968"/>
              <a:ext cx="694421" cy="461665"/>
            </a:xfrm>
            <a:prstGeom prst="rect">
              <a:avLst/>
            </a:prstGeom>
            <a:noFill/>
            <a:ln>
              <a:noFill/>
            </a:ln>
          </p:spPr>
          <p:txBody>
            <a:bodyPr wrap="none" rtlCol="0">
              <a:spAutoFit/>
            </a:bodyPr>
            <a:lstStyle/>
            <a:p>
              <a:r>
                <a:rPr lang="es-ES" sz="2400" dirty="0">
                  <a:solidFill>
                    <a:srgbClr val="FFC000"/>
                  </a:solidFill>
                  <a:latin typeface="Franklin Gothic Medium" pitchFamily="34" charset="0"/>
                </a:rPr>
                <a:t>1/3</a:t>
              </a:r>
            </a:p>
          </p:txBody>
        </p:sp>
        <p:sp>
          <p:nvSpPr>
            <p:cNvPr id="49" name="76 CuadroTexto">
              <a:extLst>
                <a:ext uri="{FF2B5EF4-FFF2-40B4-BE49-F238E27FC236}">
                  <a16:creationId xmlns:a16="http://schemas.microsoft.com/office/drawing/2014/main" id="{51D78881-5678-5CC8-B700-9E2D95A186AF}"/>
                </a:ext>
              </a:extLst>
            </p:cNvPr>
            <p:cNvSpPr txBox="1"/>
            <p:nvPr/>
          </p:nvSpPr>
          <p:spPr>
            <a:xfrm>
              <a:off x="5519590" y="3140968"/>
              <a:ext cx="694421" cy="461665"/>
            </a:xfrm>
            <a:prstGeom prst="rect">
              <a:avLst/>
            </a:prstGeom>
            <a:noFill/>
            <a:ln>
              <a:noFill/>
            </a:ln>
          </p:spPr>
          <p:txBody>
            <a:bodyPr wrap="none" rtlCol="0">
              <a:spAutoFit/>
            </a:bodyPr>
            <a:lstStyle/>
            <a:p>
              <a:r>
                <a:rPr lang="es-ES" sz="2400" dirty="0">
                  <a:solidFill>
                    <a:srgbClr val="FFC000"/>
                  </a:solidFill>
                  <a:latin typeface="Franklin Gothic Medium" pitchFamily="34" charset="0"/>
                </a:rPr>
                <a:t>1/3</a:t>
              </a:r>
            </a:p>
          </p:txBody>
        </p:sp>
      </p:grpSp>
      <p:sp>
        <p:nvSpPr>
          <p:cNvPr id="70" name="77 CuadroTexto">
            <a:extLst>
              <a:ext uri="{FF2B5EF4-FFF2-40B4-BE49-F238E27FC236}">
                <a16:creationId xmlns:a16="http://schemas.microsoft.com/office/drawing/2014/main" id="{5D45923C-3EF6-D548-D2E8-F1D6D1B96CE2}"/>
              </a:ext>
            </a:extLst>
          </p:cNvPr>
          <p:cNvSpPr txBox="1"/>
          <p:nvPr/>
        </p:nvSpPr>
        <p:spPr>
          <a:xfrm>
            <a:off x="8406614" y="4742711"/>
            <a:ext cx="3630683" cy="156966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s-ES" sz="3200" dirty="0">
                <a:solidFill>
                  <a:srgbClr val="FFC000"/>
                </a:solidFill>
                <a:latin typeface="Franklin Gothic Medium" pitchFamily="34" charset="0"/>
              </a:rPr>
              <a:t>LOS PROCESOS DEBEN SER GESTIONADOS</a:t>
            </a:r>
          </a:p>
        </p:txBody>
      </p:sp>
      <p:grpSp>
        <p:nvGrpSpPr>
          <p:cNvPr id="3" name="Grupo 2">
            <a:extLst>
              <a:ext uri="{FF2B5EF4-FFF2-40B4-BE49-F238E27FC236}">
                <a16:creationId xmlns:a16="http://schemas.microsoft.com/office/drawing/2014/main" id="{5D154FE1-E903-EB85-EA6F-721202D6380B}"/>
              </a:ext>
            </a:extLst>
          </p:cNvPr>
          <p:cNvGrpSpPr/>
          <p:nvPr/>
        </p:nvGrpSpPr>
        <p:grpSpPr>
          <a:xfrm>
            <a:off x="4736719" y="5348459"/>
            <a:ext cx="1654170" cy="958470"/>
            <a:chOff x="4736719" y="5348459"/>
            <a:chExt cx="1654170" cy="958470"/>
          </a:xfrm>
        </p:grpSpPr>
        <p:sp>
          <p:nvSpPr>
            <p:cNvPr id="71" name="Bocadillo nube: nube 70">
              <a:extLst>
                <a:ext uri="{FF2B5EF4-FFF2-40B4-BE49-F238E27FC236}">
                  <a16:creationId xmlns:a16="http://schemas.microsoft.com/office/drawing/2014/main" id="{CBD3ABE8-DA9F-C350-CD39-30C09905F908}"/>
                </a:ext>
              </a:extLst>
            </p:cNvPr>
            <p:cNvSpPr/>
            <p:nvPr/>
          </p:nvSpPr>
          <p:spPr>
            <a:xfrm rot="8790732" flipH="1">
              <a:off x="4736719" y="5348459"/>
              <a:ext cx="1654170" cy="958470"/>
            </a:xfrm>
            <a:prstGeom prst="cloudCallout">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a:p>
          </p:txBody>
        </p:sp>
        <p:sp>
          <p:nvSpPr>
            <p:cNvPr id="72" name="Bocadillo: rectángulo 71">
              <a:extLst>
                <a:ext uri="{FF2B5EF4-FFF2-40B4-BE49-F238E27FC236}">
                  <a16:creationId xmlns:a16="http://schemas.microsoft.com/office/drawing/2014/main" id="{90BE81CB-03CA-B292-30F3-D54D057CA52C}"/>
                </a:ext>
              </a:extLst>
            </p:cNvPr>
            <p:cNvSpPr/>
            <p:nvPr/>
          </p:nvSpPr>
          <p:spPr>
            <a:xfrm rot="19718647">
              <a:off x="4778417" y="5510580"/>
              <a:ext cx="1535442" cy="612648"/>
            </a:xfrm>
            <a:prstGeom prst="wedgeRectCallo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t>ACTIVOS DE GRAN EXPERIENCIA</a:t>
              </a:r>
            </a:p>
          </p:txBody>
        </p:sp>
      </p:grpSp>
    </p:spTree>
    <p:extLst>
      <p:ext uri="{BB962C8B-B14F-4D97-AF65-F5344CB8AC3E}">
        <p14:creationId xmlns:p14="http://schemas.microsoft.com/office/powerpoint/2010/main" val="26658663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53" fill="hold"/>
                                        <p:tgtEl>
                                          <p:spTgt spid="4"/>
                                        </p:tgtEl>
                                      </p:cBhvr>
                                    </p:cmd>
                                  </p:childTnLst>
                                </p:cTn>
                              </p:par>
                            </p:childTnLst>
                          </p:cTn>
                        </p:par>
                        <p:par>
                          <p:cTn id="7" fill="hold">
                            <p:stCondLst>
                              <p:cond delay="23253"/>
                            </p:stCondLst>
                            <p:childTnLst>
                              <p:par>
                                <p:cTn id="8" presetID="21" presetClass="entr" presetSubtype="1" fill="hold" nodeType="afterEffect">
                                  <p:stCondLst>
                                    <p:cond delay="5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eiling - 1663" descr="Ceiling - 1663">
            <a:hlinkClick r:id="" action="ppaction://media"/>
            <a:extLst>
              <a:ext uri="{FF2B5EF4-FFF2-40B4-BE49-F238E27FC236}">
                <a16:creationId xmlns:a16="http://schemas.microsoft.com/office/drawing/2014/main" id="{F0278437-1442-B04D-BF21-0A710B9FB9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2156"/>
            <a:ext cx="12192001" cy="6871788"/>
          </a:xfrm>
          <a:prstGeom prst="rect">
            <a:avLst/>
          </a:prstGeom>
        </p:spPr>
      </p:pic>
      <p:sp>
        <p:nvSpPr>
          <p:cNvPr id="9" name="Rectangle 1">
            <a:extLst>
              <a:ext uri="{FF2B5EF4-FFF2-40B4-BE49-F238E27FC236}">
                <a16:creationId xmlns:a16="http://schemas.microsoft.com/office/drawing/2014/main" id="{DD4A16BA-D0E9-C34B-A518-54A02EE1C275}"/>
              </a:ext>
            </a:extLst>
          </p:cNvPr>
          <p:cNvSpPr/>
          <p:nvPr/>
        </p:nvSpPr>
        <p:spPr>
          <a:xfrm>
            <a:off x="0" y="-27532"/>
            <a:ext cx="12192000" cy="6873376"/>
          </a:xfrm>
          <a:prstGeom prst="rect">
            <a:avLst/>
          </a:prstGeom>
          <a:gradFill flip="none" rotWithShape="0">
            <a:gsLst>
              <a:gs pos="0">
                <a:srgbClr val="BA0A7E"/>
              </a:gs>
              <a:gs pos="100000">
                <a:srgbClr val="2D1E42">
                  <a:alpha val="63000"/>
                </a:srgb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Source Sans Pro Light" charset="0"/>
            </a:endParaRPr>
          </a:p>
        </p:txBody>
      </p:sp>
      <p:sp>
        <p:nvSpPr>
          <p:cNvPr id="3" name="CuadroTexto 2">
            <a:extLst>
              <a:ext uri="{FF2B5EF4-FFF2-40B4-BE49-F238E27FC236}">
                <a16:creationId xmlns:a16="http://schemas.microsoft.com/office/drawing/2014/main" id="{F21F34AF-E42C-23FE-C021-1F42A0F8A3AB}"/>
              </a:ext>
            </a:extLst>
          </p:cNvPr>
          <p:cNvSpPr txBox="1"/>
          <p:nvPr/>
        </p:nvSpPr>
        <p:spPr>
          <a:xfrm>
            <a:off x="203200" y="393519"/>
            <a:ext cx="11988800" cy="6001643"/>
          </a:xfrm>
          <a:prstGeom prst="rect">
            <a:avLst/>
          </a:prstGeom>
          <a:noFill/>
        </p:spPr>
        <p:txBody>
          <a:bodyPr wrap="square">
            <a:spAutoFit/>
          </a:bodyPr>
          <a:lstStyle/>
          <a:p>
            <a:pPr algn="l"/>
            <a:r>
              <a:rPr lang="es-ES" sz="4000" dirty="0">
                <a:solidFill>
                  <a:schemeClr val="bg1"/>
                </a:solidFill>
                <a:latin typeface="Franklin Gothic Medium" pitchFamily="34" charset="0"/>
              </a:rPr>
              <a:t>ÚLTIMO TERCIO DE LA VIDA LABORAL</a:t>
            </a:r>
          </a:p>
          <a:p>
            <a:endParaRPr lang="es-ES" sz="3600" dirty="0">
              <a:solidFill>
                <a:schemeClr val="bg1"/>
              </a:solidFill>
              <a:latin typeface="Franklin Gothic Medium" pitchFamily="34" charset="0"/>
            </a:endParaRPr>
          </a:p>
          <a:p>
            <a:r>
              <a:rPr lang="es-ES" sz="3600" dirty="0">
                <a:solidFill>
                  <a:schemeClr val="bg1"/>
                </a:solidFill>
                <a:latin typeface="Franklin Gothic Medium" pitchFamily="34" charset="0"/>
              </a:rPr>
              <a:t>En la sociedad        			</a:t>
            </a:r>
            <a:r>
              <a:rPr lang="es-ES" sz="2800" dirty="0">
                <a:solidFill>
                  <a:srgbClr val="FFC000"/>
                </a:solidFill>
                <a:latin typeface="Franklin Gothic Medium" pitchFamily="34" charset="0"/>
              </a:rPr>
              <a:t>Del Pasivo Laboral a los Activos 				 			de Gran Experiencia</a:t>
            </a:r>
            <a:endParaRPr lang="es-ES" sz="3600" dirty="0">
              <a:solidFill>
                <a:srgbClr val="FFC000"/>
              </a:solidFill>
              <a:latin typeface="Franklin Gothic Medium" pitchFamily="34" charset="0"/>
            </a:endParaRPr>
          </a:p>
          <a:p>
            <a:endParaRPr lang="es-ES" sz="3600" dirty="0">
              <a:solidFill>
                <a:schemeClr val="bg1"/>
              </a:solidFill>
              <a:latin typeface="Franklin Gothic Medium" pitchFamily="34" charset="0"/>
            </a:endParaRPr>
          </a:p>
          <a:p>
            <a:endParaRPr lang="es-ES" sz="3600" dirty="0">
              <a:solidFill>
                <a:schemeClr val="bg1"/>
              </a:solidFill>
              <a:latin typeface="Franklin Gothic Medium" pitchFamily="34" charset="0"/>
            </a:endParaRPr>
          </a:p>
          <a:p>
            <a:r>
              <a:rPr lang="es-ES" sz="3600" dirty="0">
                <a:solidFill>
                  <a:schemeClr val="bg1"/>
                </a:solidFill>
                <a:latin typeface="Franklin Gothic Medium" pitchFamily="34" charset="0"/>
              </a:rPr>
              <a:t>En las personas				</a:t>
            </a:r>
            <a:r>
              <a:rPr lang="es-ES" sz="2800" dirty="0">
                <a:solidFill>
                  <a:srgbClr val="FFC000"/>
                </a:solidFill>
                <a:latin typeface="Franklin Gothic Medium" pitchFamily="34" charset="0"/>
              </a:rPr>
              <a:t>De la Obsolescencia Programada a 							una Cultura de Vida Activa</a:t>
            </a:r>
          </a:p>
          <a:p>
            <a:endParaRPr lang="es-ES" sz="3600" dirty="0">
              <a:solidFill>
                <a:schemeClr val="bg1"/>
              </a:solidFill>
              <a:latin typeface="Franklin Gothic Medium" pitchFamily="34" charset="0"/>
            </a:endParaRPr>
          </a:p>
          <a:p>
            <a:r>
              <a:rPr lang="es-ES" sz="3600" dirty="0">
                <a:solidFill>
                  <a:schemeClr val="bg1"/>
                </a:solidFill>
                <a:latin typeface="Franklin Gothic Medium" pitchFamily="34" charset="0"/>
              </a:rPr>
              <a:t>En las organizaciones 			</a:t>
            </a:r>
            <a:r>
              <a:rPr lang="es-ES" sz="2800" dirty="0">
                <a:solidFill>
                  <a:srgbClr val="FFC000"/>
                </a:solidFill>
                <a:latin typeface="Franklin Gothic Medium" pitchFamily="34" charset="0"/>
              </a:rPr>
              <a:t>Plena Vida Profesional: 1= 3 x 1/3</a:t>
            </a:r>
          </a:p>
          <a:p>
            <a:endParaRPr lang="es-ES" sz="3600" dirty="0">
              <a:solidFill>
                <a:schemeClr val="bg1"/>
              </a:solidFill>
              <a:latin typeface="Franklin Gothic Medium" pitchFamily="34" charset="0"/>
            </a:endParaRPr>
          </a:p>
        </p:txBody>
      </p:sp>
    </p:spTree>
    <p:extLst>
      <p:ext uri="{BB962C8B-B14F-4D97-AF65-F5344CB8AC3E}">
        <p14:creationId xmlns:p14="http://schemas.microsoft.com/office/powerpoint/2010/main" val="358369000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eiling - 1663" descr="Ceiling - 1663">
            <a:hlinkClick r:id="" action="ppaction://media"/>
            <a:extLst>
              <a:ext uri="{FF2B5EF4-FFF2-40B4-BE49-F238E27FC236}">
                <a16:creationId xmlns:a16="http://schemas.microsoft.com/office/drawing/2014/main" id="{F0278437-1442-B04D-BF21-0A710B9FB9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701" y="12156"/>
            <a:ext cx="12192000" cy="6871788"/>
          </a:xfrm>
          <a:prstGeom prst="rect">
            <a:avLst/>
          </a:prstGeom>
        </p:spPr>
      </p:pic>
      <p:sp>
        <p:nvSpPr>
          <p:cNvPr id="9" name="Rectangle 1">
            <a:extLst>
              <a:ext uri="{FF2B5EF4-FFF2-40B4-BE49-F238E27FC236}">
                <a16:creationId xmlns:a16="http://schemas.microsoft.com/office/drawing/2014/main" id="{DD4A16BA-D0E9-C34B-A518-54A02EE1C275}"/>
              </a:ext>
            </a:extLst>
          </p:cNvPr>
          <p:cNvSpPr/>
          <p:nvPr/>
        </p:nvSpPr>
        <p:spPr>
          <a:xfrm>
            <a:off x="12701" y="13396"/>
            <a:ext cx="12192000" cy="6873376"/>
          </a:xfrm>
          <a:prstGeom prst="rect">
            <a:avLst/>
          </a:prstGeom>
          <a:gradFill flip="none" rotWithShape="0">
            <a:gsLst>
              <a:gs pos="0">
                <a:srgbClr val="BA0A7E"/>
              </a:gs>
              <a:gs pos="100000">
                <a:srgbClr val="2D1E42">
                  <a:alpha val="63000"/>
                </a:srgbClr>
              </a:gs>
            </a:gsLst>
            <a:lin ang="37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Source Sans Pro Light" charset="0"/>
            </a:endParaRPr>
          </a:p>
        </p:txBody>
      </p:sp>
      <p:sp>
        <p:nvSpPr>
          <p:cNvPr id="2" name="39 Flecha derecha">
            <a:extLst>
              <a:ext uri="{FF2B5EF4-FFF2-40B4-BE49-F238E27FC236}">
                <a16:creationId xmlns:a16="http://schemas.microsoft.com/office/drawing/2014/main" id="{4DA964FF-3A1E-851F-9B78-9ECF0E791037}"/>
              </a:ext>
            </a:extLst>
          </p:cNvPr>
          <p:cNvSpPr/>
          <p:nvPr/>
        </p:nvSpPr>
        <p:spPr>
          <a:xfrm>
            <a:off x="2075531" y="4297164"/>
            <a:ext cx="10129169" cy="2372667"/>
          </a:xfrm>
          <a:prstGeom prst="rightArrow">
            <a:avLst>
              <a:gd name="adj1" fmla="val 50000"/>
              <a:gd name="adj2" fmla="val 36316"/>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accent3">
                  <a:lumMod val="50000"/>
                </a:schemeClr>
              </a:solidFill>
            </a:endParaRPr>
          </a:p>
        </p:txBody>
      </p:sp>
      <p:sp>
        <p:nvSpPr>
          <p:cNvPr id="5" name="38 Flecha derecha">
            <a:extLst>
              <a:ext uri="{FF2B5EF4-FFF2-40B4-BE49-F238E27FC236}">
                <a16:creationId xmlns:a16="http://schemas.microsoft.com/office/drawing/2014/main" id="{07961A27-16A9-CD3A-6B4C-3C068D73F461}"/>
              </a:ext>
            </a:extLst>
          </p:cNvPr>
          <p:cNvSpPr/>
          <p:nvPr/>
        </p:nvSpPr>
        <p:spPr>
          <a:xfrm>
            <a:off x="2064800" y="2348880"/>
            <a:ext cx="10129168" cy="1676012"/>
          </a:xfrm>
          <a:prstGeom prst="rightArrow">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accent3">
                  <a:lumMod val="50000"/>
                </a:schemeClr>
              </a:solidFill>
            </a:endParaRPr>
          </a:p>
        </p:txBody>
      </p:sp>
      <p:sp>
        <p:nvSpPr>
          <p:cNvPr id="6" name="30 Flecha derecha">
            <a:extLst>
              <a:ext uri="{FF2B5EF4-FFF2-40B4-BE49-F238E27FC236}">
                <a16:creationId xmlns:a16="http://schemas.microsoft.com/office/drawing/2014/main" id="{A805C972-908E-953A-F9D8-CAF40C50FF43}"/>
              </a:ext>
            </a:extLst>
          </p:cNvPr>
          <p:cNvSpPr/>
          <p:nvPr/>
        </p:nvSpPr>
        <p:spPr>
          <a:xfrm>
            <a:off x="2064800" y="548680"/>
            <a:ext cx="10129168" cy="1676012"/>
          </a:xfrm>
          <a:prstGeom prst="rightArrow">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solidFill>
                <a:schemeClr val="accent3">
                  <a:lumMod val="50000"/>
                </a:schemeClr>
              </a:solidFill>
            </a:endParaRPr>
          </a:p>
        </p:txBody>
      </p:sp>
      <p:sp>
        <p:nvSpPr>
          <p:cNvPr id="7" name="31 Flecha abajo">
            <a:extLst>
              <a:ext uri="{FF2B5EF4-FFF2-40B4-BE49-F238E27FC236}">
                <a16:creationId xmlns:a16="http://schemas.microsoft.com/office/drawing/2014/main" id="{FDB1AA65-5B20-F0F8-B90E-D2B92DFCB21F}"/>
              </a:ext>
            </a:extLst>
          </p:cNvPr>
          <p:cNvSpPr/>
          <p:nvPr/>
        </p:nvSpPr>
        <p:spPr>
          <a:xfrm>
            <a:off x="254000" y="548680"/>
            <a:ext cx="1425480" cy="6118820"/>
          </a:xfrm>
          <a:prstGeom prst="downArrow">
            <a:avLst/>
          </a:prstGeom>
          <a:solidFill>
            <a:schemeClr val="bg1">
              <a:lumMod val="85000"/>
            </a:scheme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8" name="Gruppe 303">
            <a:extLst>
              <a:ext uri="{FF2B5EF4-FFF2-40B4-BE49-F238E27FC236}">
                <a16:creationId xmlns:a16="http://schemas.microsoft.com/office/drawing/2014/main" id="{8CCEF119-4806-A26C-3110-4061C66FB161}"/>
              </a:ext>
            </a:extLst>
          </p:cNvPr>
          <p:cNvGrpSpPr>
            <a:grpSpLocks/>
          </p:cNvGrpSpPr>
          <p:nvPr/>
        </p:nvGrpSpPr>
        <p:grpSpPr bwMode="auto">
          <a:xfrm>
            <a:off x="41597" y="692696"/>
            <a:ext cx="1844738" cy="1536344"/>
            <a:chOff x="6450252" y="3628867"/>
            <a:chExt cx="1336199" cy="1334824"/>
          </a:xfrm>
        </p:grpSpPr>
        <p:sp>
          <p:nvSpPr>
            <p:cNvPr id="10" name="Ellipse 257">
              <a:extLst>
                <a:ext uri="{FF2B5EF4-FFF2-40B4-BE49-F238E27FC236}">
                  <a16:creationId xmlns:a16="http://schemas.microsoft.com/office/drawing/2014/main" id="{6A594703-BE7F-CC7E-CB7A-E7B1076718FC}"/>
                </a:ext>
              </a:extLst>
            </p:cNvPr>
            <p:cNvSpPr/>
            <p:nvPr/>
          </p:nvSpPr>
          <p:spPr bwMode="auto">
            <a:xfrm>
              <a:off x="6450252" y="3628867"/>
              <a:ext cx="1336199" cy="1334824"/>
            </a:xfrm>
            <a:prstGeom prst="ellipse">
              <a:avLst/>
            </a:prstGeom>
            <a:solidFill>
              <a:schemeClr val="bg1">
                <a:lumMod val="50000"/>
              </a:schemeClr>
            </a:solidFill>
            <a:ln w="9525" cap="flat" cmpd="sng" algn="ctr">
              <a:noFill/>
              <a:prstDash val="solid"/>
            </a:ln>
            <a:effectLst>
              <a:innerShdw blurRad="190500" dist="114300" dir="5700000">
                <a:srgbClr val="000000">
                  <a:alpha val="37000"/>
                </a:srgbClr>
              </a:innerShdw>
            </a:effectLst>
          </p:spPr>
          <p:txBody>
            <a:bodyPr anchor="ctr"/>
            <a:lstStyle/>
            <a:p>
              <a:pPr algn="ctr">
                <a:defRPr/>
              </a:pPr>
              <a:endParaRPr lang="es-ES" sz="2400" noProof="1">
                <a:solidFill>
                  <a:srgbClr val="FFFFFF"/>
                </a:solidFill>
                <a:latin typeface="Calibri" pitchFamily="-108" charset="0"/>
              </a:endParaRPr>
            </a:p>
          </p:txBody>
        </p:sp>
        <p:sp>
          <p:nvSpPr>
            <p:cNvPr id="11" name="Ellipse 259">
              <a:extLst>
                <a:ext uri="{FF2B5EF4-FFF2-40B4-BE49-F238E27FC236}">
                  <a16:creationId xmlns:a16="http://schemas.microsoft.com/office/drawing/2014/main" id="{EA12F6D9-E5E3-5FFE-3559-4D376F38DD18}"/>
                </a:ext>
              </a:extLst>
            </p:cNvPr>
            <p:cNvSpPr>
              <a:spLocks noChangeArrowheads="1"/>
            </p:cNvSpPr>
            <p:nvPr/>
          </p:nvSpPr>
          <p:spPr bwMode="auto">
            <a:xfrm>
              <a:off x="6629575" y="3671730"/>
              <a:ext cx="983900" cy="720725"/>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a:endParaRPr lang="es-ES" sz="2400" noProof="1">
                <a:solidFill>
                  <a:srgbClr val="FFFFFF"/>
                </a:solidFill>
                <a:latin typeface="Calibri" pitchFamily="34" charset="0"/>
              </a:endParaRPr>
            </a:p>
          </p:txBody>
        </p:sp>
      </p:grpSp>
      <p:sp>
        <p:nvSpPr>
          <p:cNvPr id="12" name="13 CuadroTexto">
            <a:extLst>
              <a:ext uri="{FF2B5EF4-FFF2-40B4-BE49-F238E27FC236}">
                <a16:creationId xmlns:a16="http://schemas.microsoft.com/office/drawing/2014/main" id="{9DC390C1-00C8-40CF-D83E-4C3DA32529E8}"/>
              </a:ext>
            </a:extLst>
          </p:cNvPr>
          <p:cNvSpPr txBox="1"/>
          <p:nvPr/>
        </p:nvSpPr>
        <p:spPr>
          <a:xfrm>
            <a:off x="5225626" y="-27384"/>
            <a:ext cx="2462810" cy="707886"/>
          </a:xfrm>
          <a:prstGeom prst="rect">
            <a:avLst/>
          </a:prstGeom>
          <a:noFill/>
        </p:spPr>
        <p:txBody>
          <a:bodyPr wrap="square" rtlCol="0">
            <a:spAutoFit/>
          </a:bodyPr>
          <a:lstStyle/>
          <a:p>
            <a:r>
              <a:rPr lang="es-ES" sz="4000" dirty="0">
                <a:solidFill>
                  <a:schemeClr val="bg1"/>
                </a:solidFill>
                <a:latin typeface="Franklin Gothic Demi Cond" pitchFamily="34" charset="0"/>
              </a:rPr>
              <a:t>NECESIDAD</a:t>
            </a:r>
          </a:p>
        </p:txBody>
      </p:sp>
      <p:sp>
        <p:nvSpPr>
          <p:cNvPr id="13" name="15 Rectángulo">
            <a:extLst>
              <a:ext uri="{FF2B5EF4-FFF2-40B4-BE49-F238E27FC236}">
                <a16:creationId xmlns:a16="http://schemas.microsoft.com/office/drawing/2014/main" id="{EAC96581-D73A-6A18-AC05-85FD5A165410}"/>
              </a:ext>
            </a:extLst>
          </p:cNvPr>
          <p:cNvSpPr/>
          <p:nvPr/>
        </p:nvSpPr>
        <p:spPr>
          <a:xfrm>
            <a:off x="243793" y="1239143"/>
            <a:ext cx="1486236" cy="523220"/>
          </a:xfrm>
          <a:prstGeom prst="rect">
            <a:avLst/>
          </a:prstGeom>
        </p:spPr>
        <p:txBody>
          <a:bodyPr wrap="square">
            <a:spAutoFit/>
          </a:bodyPr>
          <a:lstStyle/>
          <a:p>
            <a:r>
              <a:rPr lang="es-ES" sz="2800" dirty="0">
                <a:solidFill>
                  <a:schemeClr val="bg1"/>
                </a:solidFill>
                <a:latin typeface="Franklin Gothic Demi Cond" pitchFamily="34" charset="0"/>
              </a:rPr>
              <a:t>Sociedad</a:t>
            </a:r>
          </a:p>
        </p:txBody>
      </p:sp>
      <p:grpSp>
        <p:nvGrpSpPr>
          <p:cNvPr id="14" name="Gruppe 303">
            <a:extLst>
              <a:ext uri="{FF2B5EF4-FFF2-40B4-BE49-F238E27FC236}">
                <a16:creationId xmlns:a16="http://schemas.microsoft.com/office/drawing/2014/main" id="{7CC7CF2A-8955-AC62-FCFE-375EA456BADB}"/>
              </a:ext>
            </a:extLst>
          </p:cNvPr>
          <p:cNvGrpSpPr>
            <a:grpSpLocks/>
          </p:cNvGrpSpPr>
          <p:nvPr/>
        </p:nvGrpSpPr>
        <p:grpSpPr bwMode="auto">
          <a:xfrm>
            <a:off x="41597" y="2492896"/>
            <a:ext cx="1844738" cy="1536344"/>
            <a:chOff x="6450252" y="3628867"/>
            <a:chExt cx="1336199" cy="1334824"/>
          </a:xfrm>
        </p:grpSpPr>
        <p:sp>
          <p:nvSpPr>
            <p:cNvPr id="15" name="Ellipse 257">
              <a:extLst>
                <a:ext uri="{FF2B5EF4-FFF2-40B4-BE49-F238E27FC236}">
                  <a16:creationId xmlns:a16="http://schemas.microsoft.com/office/drawing/2014/main" id="{EE372C71-416C-22EE-AA58-35646427B037}"/>
                </a:ext>
              </a:extLst>
            </p:cNvPr>
            <p:cNvSpPr/>
            <p:nvPr/>
          </p:nvSpPr>
          <p:spPr bwMode="auto">
            <a:xfrm>
              <a:off x="6450252" y="3628867"/>
              <a:ext cx="1336199" cy="1334824"/>
            </a:xfrm>
            <a:prstGeom prst="ellipse">
              <a:avLst/>
            </a:prstGeom>
            <a:solidFill>
              <a:schemeClr val="bg1">
                <a:lumMod val="65000"/>
              </a:schemeClr>
            </a:solidFill>
            <a:ln w="9525" cap="flat" cmpd="sng" algn="ctr">
              <a:noFill/>
              <a:prstDash val="solid"/>
            </a:ln>
            <a:effectLst>
              <a:innerShdw blurRad="190500" dist="114300" dir="5700000">
                <a:srgbClr val="000000">
                  <a:alpha val="37000"/>
                </a:srgbClr>
              </a:innerShdw>
            </a:effectLst>
          </p:spPr>
          <p:txBody>
            <a:bodyPr anchor="ctr"/>
            <a:lstStyle/>
            <a:p>
              <a:pPr algn="ctr">
                <a:defRPr/>
              </a:pPr>
              <a:endParaRPr lang="es-ES" sz="2400" noProof="1">
                <a:solidFill>
                  <a:srgbClr val="FFFFFF"/>
                </a:solidFill>
                <a:latin typeface="Calibri" pitchFamily="-108" charset="0"/>
              </a:endParaRPr>
            </a:p>
          </p:txBody>
        </p:sp>
        <p:sp>
          <p:nvSpPr>
            <p:cNvPr id="16" name="Ellipse 259">
              <a:extLst>
                <a:ext uri="{FF2B5EF4-FFF2-40B4-BE49-F238E27FC236}">
                  <a16:creationId xmlns:a16="http://schemas.microsoft.com/office/drawing/2014/main" id="{D4A7755E-60B6-61CF-97E6-B01D68968EE6}"/>
                </a:ext>
              </a:extLst>
            </p:cNvPr>
            <p:cNvSpPr>
              <a:spLocks noChangeArrowheads="1"/>
            </p:cNvSpPr>
            <p:nvPr/>
          </p:nvSpPr>
          <p:spPr bwMode="auto">
            <a:xfrm>
              <a:off x="6629575" y="3671730"/>
              <a:ext cx="983900" cy="720725"/>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a:endParaRPr lang="es-ES" sz="2400" noProof="1">
                <a:solidFill>
                  <a:srgbClr val="FFFFFF"/>
                </a:solidFill>
                <a:latin typeface="Calibri" pitchFamily="34" charset="0"/>
              </a:endParaRPr>
            </a:p>
          </p:txBody>
        </p:sp>
      </p:grpSp>
      <p:grpSp>
        <p:nvGrpSpPr>
          <p:cNvPr id="17" name="Gruppe 303">
            <a:extLst>
              <a:ext uri="{FF2B5EF4-FFF2-40B4-BE49-F238E27FC236}">
                <a16:creationId xmlns:a16="http://schemas.microsoft.com/office/drawing/2014/main" id="{C9757004-2154-D20F-428A-D31EC39EC5A7}"/>
              </a:ext>
            </a:extLst>
          </p:cNvPr>
          <p:cNvGrpSpPr>
            <a:grpSpLocks/>
          </p:cNvGrpSpPr>
          <p:nvPr/>
        </p:nvGrpSpPr>
        <p:grpSpPr bwMode="auto">
          <a:xfrm>
            <a:off x="41597" y="4365104"/>
            <a:ext cx="1844738" cy="1536344"/>
            <a:chOff x="6450252" y="3628867"/>
            <a:chExt cx="1336199" cy="1334824"/>
          </a:xfrm>
        </p:grpSpPr>
        <p:sp>
          <p:nvSpPr>
            <p:cNvPr id="18" name="Ellipse 257">
              <a:extLst>
                <a:ext uri="{FF2B5EF4-FFF2-40B4-BE49-F238E27FC236}">
                  <a16:creationId xmlns:a16="http://schemas.microsoft.com/office/drawing/2014/main" id="{50A7B27E-8E94-F1E7-64AF-3F203F073ECC}"/>
                </a:ext>
              </a:extLst>
            </p:cNvPr>
            <p:cNvSpPr/>
            <p:nvPr/>
          </p:nvSpPr>
          <p:spPr bwMode="auto">
            <a:xfrm>
              <a:off x="6450252" y="3628867"/>
              <a:ext cx="1336199" cy="1334824"/>
            </a:xfrm>
            <a:prstGeom prst="ellipse">
              <a:avLst/>
            </a:prstGeom>
            <a:solidFill>
              <a:schemeClr val="accent4">
                <a:lumMod val="60000"/>
                <a:lumOff val="40000"/>
              </a:schemeClr>
            </a:solidFill>
            <a:ln w="9525" cap="flat" cmpd="sng" algn="ctr">
              <a:noFill/>
              <a:prstDash val="solid"/>
            </a:ln>
            <a:effectLst>
              <a:innerShdw blurRad="190500" dist="114300" dir="5700000">
                <a:srgbClr val="000000">
                  <a:alpha val="37000"/>
                </a:srgbClr>
              </a:innerShdw>
            </a:effectLst>
          </p:spPr>
          <p:txBody>
            <a:bodyPr anchor="ctr"/>
            <a:lstStyle/>
            <a:p>
              <a:pPr algn="ctr">
                <a:defRPr/>
              </a:pPr>
              <a:endParaRPr lang="es-ES" sz="2400" noProof="1">
                <a:solidFill>
                  <a:srgbClr val="FFFFFF"/>
                </a:solidFill>
                <a:latin typeface="Calibri" pitchFamily="-108" charset="0"/>
              </a:endParaRPr>
            </a:p>
          </p:txBody>
        </p:sp>
        <p:sp>
          <p:nvSpPr>
            <p:cNvPr id="19" name="Ellipse 259">
              <a:extLst>
                <a:ext uri="{FF2B5EF4-FFF2-40B4-BE49-F238E27FC236}">
                  <a16:creationId xmlns:a16="http://schemas.microsoft.com/office/drawing/2014/main" id="{3F869192-8355-4035-E4D6-650A72A9B24A}"/>
                </a:ext>
              </a:extLst>
            </p:cNvPr>
            <p:cNvSpPr>
              <a:spLocks noChangeArrowheads="1"/>
            </p:cNvSpPr>
            <p:nvPr/>
          </p:nvSpPr>
          <p:spPr bwMode="auto">
            <a:xfrm>
              <a:off x="6629575" y="3671730"/>
              <a:ext cx="983900" cy="720725"/>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a:endParaRPr lang="es-ES" sz="2400" noProof="1">
                <a:solidFill>
                  <a:srgbClr val="FFFFFF"/>
                </a:solidFill>
                <a:latin typeface="Calibri" pitchFamily="34" charset="0"/>
              </a:endParaRPr>
            </a:p>
          </p:txBody>
        </p:sp>
      </p:grpSp>
      <p:sp>
        <p:nvSpPr>
          <p:cNvPr id="20" name="21 Rectángulo">
            <a:extLst>
              <a:ext uri="{FF2B5EF4-FFF2-40B4-BE49-F238E27FC236}">
                <a16:creationId xmlns:a16="http://schemas.microsoft.com/office/drawing/2014/main" id="{80B2B1E9-A44E-3CD9-2D63-023D4AB8693D}"/>
              </a:ext>
            </a:extLst>
          </p:cNvPr>
          <p:cNvSpPr/>
          <p:nvPr/>
        </p:nvSpPr>
        <p:spPr>
          <a:xfrm>
            <a:off x="215690" y="2988966"/>
            <a:ext cx="1476381" cy="523220"/>
          </a:xfrm>
          <a:prstGeom prst="rect">
            <a:avLst/>
          </a:prstGeom>
        </p:spPr>
        <p:txBody>
          <a:bodyPr wrap="square">
            <a:spAutoFit/>
          </a:bodyPr>
          <a:lstStyle/>
          <a:p>
            <a:r>
              <a:rPr lang="es-ES" sz="2800" dirty="0">
                <a:solidFill>
                  <a:schemeClr val="bg1"/>
                </a:solidFill>
                <a:latin typeface="Franklin Gothic Demi Cond" pitchFamily="34" charset="0"/>
              </a:rPr>
              <a:t>Personas</a:t>
            </a:r>
          </a:p>
        </p:txBody>
      </p:sp>
      <p:sp>
        <p:nvSpPr>
          <p:cNvPr id="21" name="29 Rectángulo">
            <a:extLst>
              <a:ext uri="{FF2B5EF4-FFF2-40B4-BE49-F238E27FC236}">
                <a16:creationId xmlns:a16="http://schemas.microsoft.com/office/drawing/2014/main" id="{3223B2AC-D8DC-A85C-7723-80FA46CB144C}"/>
              </a:ext>
            </a:extLst>
          </p:cNvPr>
          <p:cNvSpPr/>
          <p:nvPr/>
        </p:nvSpPr>
        <p:spPr>
          <a:xfrm>
            <a:off x="157416" y="4941168"/>
            <a:ext cx="1788637" cy="369332"/>
          </a:xfrm>
          <a:prstGeom prst="rect">
            <a:avLst/>
          </a:prstGeom>
        </p:spPr>
        <p:txBody>
          <a:bodyPr wrap="square">
            <a:spAutoFit/>
          </a:bodyPr>
          <a:lstStyle/>
          <a:p>
            <a:r>
              <a:rPr lang="es-ES" dirty="0">
                <a:solidFill>
                  <a:schemeClr val="bg1"/>
                </a:solidFill>
                <a:latin typeface="Franklin Gothic Demi Cond" pitchFamily="34" charset="0"/>
              </a:rPr>
              <a:t>ORGANIZACIONES</a:t>
            </a:r>
          </a:p>
        </p:txBody>
      </p:sp>
      <p:sp>
        <p:nvSpPr>
          <p:cNvPr id="22" name="32 Rectángulo">
            <a:extLst>
              <a:ext uri="{FF2B5EF4-FFF2-40B4-BE49-F238E27FC236}">
                <a16:creationId xmlns:a16="http://schemas.microsoft.com/office/drawing/2014/main" id="{9E7F2E93-E1E4-0392-2334-D16C86FEA934}"/>
              </a:ext>
            </a:extLst>
          </p:cNvPr>
          <p:cNvSpPr/>
          <p:nvPr/>
        </p:nvSpPr>
        <p:spPr>
          <a:xfrm>
            <a:off x="2260506" y="1019727"/>
            <a:ext cx="8838150" cy="646331"/>
          </a:xfrm>
          <a:prstGeom prst="rect">
            <a:avLst/>
          </a:prstGeom>
        </p:spPr>
        <p:txBody>
          <a:bodyPr wrap="square">
            <a:spAutoFit/>
          </a:bodyPr>
          <a:lstStyle/>
          <a:p>
            <a:pPr marL="268288" indent="-268288">
              <a:buFont typeface="Arial" pitchFamily="34" charset="0"/>
              <a:buChar char="•"/>
            </a:pPr>
            <a:r>
              <a:rPr lang="es-ES" dirty="0">
                <a:solidFill>
                  <a:schemeClr val="accent3">
                    <a:lumMod val="50000"/>
                  </a:schemeClr>
                </a:solidFill>
                <a:latin typeface="Franklin Gothic Demi Cond" pitchFamily="34" charset="0"/>
              </a:rPr>
              <a:t>Promover el cambio en la percepción social de la edad.</a:t>
            </a:r>
          </a:p>
          <a:p>
            <a:pPr marL="268288" indent="-268288">
              <a:buFont typeface="Arial" pitchFamily="34" charset="0"/>
              <a:buChar char="•"/>
            </a:pPr>
            <a:r>
              <a:rPr lang="es-ES" dirty="0">
                <a:solidFill>
                  <a:schemeClr val="accent3">
                    <a:lumMod val="50000"/>
                  </a:schemeClr>
                </a:solidFill>
                <a:latin typeface="Franklin Gothic Demi Cond" pitchFamily="34" charset="0"/>
              </a:rPr>
              <a:t>Fomentar un marco abierto que evite la percepción de discriminación en cualquier sentido</a:t>
            </a:r>
          </a:p>
        </p:txBody>
      </p:sp>
      <p:sp>
        <p:nvSpPr>
          <p:cNvPr id="23" name="34 Rectángulo">
            <a:extLst>
              <a:ext uri="{FF2B5EF4-FFF2-40B4-BE49-F238E27FC236}">
                <a16:creationId xmlns:a16="http://schemas.microsoft.com/office/drawing/2014/main" id="{1152BEAD-5CBF-3567-6847-EF3FBB27D347}"/>
              </a:ext>
            </a:extLst>
          </p:cNvPr>
          <p:cNvSpPr/>
          <p:nvPr/>
        </p:nvSpPr>
        <p:spPr>
          <a:xfrm>
            <a:off x="2276683" y="4901049"/>
            <a:ext cx="9468686" cy="1200329"/>
          </a:xfrm>
          <a:prstGeom prst="rect">
            <a:avLst/>
          </a:prstGeom>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361950" indent="-266700">
              <a:buFont typeface="Arial" pitchFamily="34" charset="0"/>
              <a:buChar char="•"/>
            </a:pPr>
            <a:r>
              <a:rPr lang="es-ES" dirty="0">
                <a:solidFill>
                  <a:schemeClr val="accent3">
                    <a:lumMod val="75000"/>
                  </a:schemeClr>
                </a:solidFill>
                <a:latin typeface="Franklin Gothic Demi Cond" pitchFamily="34" charset="0"/>
              </a:rPr>
              <a:t>Impulsar la gestión eficaz y la motivación de las personas en el último tercio de  la vida laboral. </a:t>
            </a:r>
            <a:r>
              <a:rPr lang="es-ES" dirty="0" err="1">
                <a:solidFill>
                  <a:schemeClr val="accent3">
                    <a:lumMod val="75000"/>
                  </a:schemeClr>
                </a:solidFill>
                <a:latin typeface="Franklin Gothic Demi Cond" pitchFamily="34" charset="0"/>
              </a:rPr>
              <a:t>empleabilidad</a:t>
            </a:r>
            <a:r>
              <a:rPr lang="es-ES" dirty="0">
                <a:solidFill>
                  <a:schemeClr val="accent3">
                    <a:lumMod val="75000"/>
                  </a:schemeClr>
                </a:solidFill>
                <a:latin typeface="Franklin Gothic Demi Cond" pitchFamily="34" charset="0"/>
              </a:rPr>
              <a:t>/Emprendimiento</a:t>
            </a:r>
          </a:p>
          <a:p>
            <a:pPr marL="361950" indent="-266700">
              <a:buFont typeface="Arial" pitchFamily="34" charset="0"/>
              <a:buChar char="•"/>
            </a:pPr>
            <a:r>
              <a:rPr lang="es-ES" dirty="0">
                <a:solidFill>
                  <a:schemeClr val="accent3">
                    <a:lumMod val="75000"/>
                  </a:schemeClr>
                </a:solidFill>
                <a:latin typeface="Franklin Gothic Demi Cond" pitchFamily="34" charset="0"/>
              </a:rPr>
              <a:t>Promover un escenario Jurídico-Laboral que permita la existencia de un mercado de trabajadores de edad</a:t>
            </a:r>
          </a:p>
        </p:txBody>
      </p:sp>
      <p:sp>
        <p:nvSpPr>
          <p:cNvPr id="24" name="36 Rectángulo">
            <a:extLst>
              <a:ext uri="{FF2B5EF4-FFF2-40B4-BE49-F238E27FC236}">
                <a16:creationId xmlns:a16="http://schemas.microsoft.com/office/drawing/2014/main" id="{F65DE700-611E-15F8-E372-C20DFDE0F8C3}"/>
              </a:ext>
            </a:extLst>
          </p:cNvPr>
          <p:cNvSpPr/>
          <p:nvPr/>
        </p:nvSpPr>
        <p:spPr>
          <a:xfrm>
            <a:off x="2251258" y="2880758"/>
            <a:ext cx="7767136" cy="646331"/>
          </a:xfrm>
          <a:prstGeom prst="rect">
            <a:avLst/>
          </a:prstGeom>
        </p:spPr>
        <p:txBody>
          <a:bodyPr wrap="square">
            <a:spAutoFit/>
          </a:bodyPr>
          <a:lstStyle/>
          <a:p>
            <a:pPr marL="268288" indent="-268288">
              <a:buFont typeface="Arial" pitchFamily="34" charset="0"/>
              <a:buChar char="•"/>
            </a:pPr>
            <a:r>
              <a:rPr lang="es-ES" dirty="0">
                <a:solidFill>
                  <a:schemeClr val="accent3">
                    <a:lumMod val="50000"/>
                  </a:schemeClr>
                </a:solidFill>
                <a:latin typeface="Franklin Gothic Demi Cond" pitchFamily="34" charset="0"/>
              </a:rPr>
              <a:t>Potenciar la prolongación voluntaria de la vida laboral.</a:t>
            </a:r>
          </a:p>
          <a:p>
            <a:pPr marL="268288" indent="-268288">
              <a:buFont typeface="Arial" pitchFamily="34" charset="0"/>
              <a:buChar char="•"/>
            </a:pPr>
            <a:r>
              <a:rPr lang="es-ES" dirty="0">
                <a:solidFill>
                  <a:schemeClr val="accent3">
                    <a:lumMod val="50000"/>
                  </a:schemeClr>
                </a:solidFill>
                <a:latin typeface="Franklin Gothic Demi Cond" pitchFamily="34" charset="0"/>
              </a:rPr>
              <a:t>Analizar la valoración de los  trabajadores de edad como estrategia de recursos</a:t>
            </a:r>
          </a:p>
        </p:txBody>
      </p:sp>
    </p:spTree>
    <p:extLst>
      <p:ext uri="{BB962C8B-B14F-4D97-AF65-F5344CB8AC3E}">
        <p14:creationId xmlns:p14="http://schemas.microsoft.com/office/powerpoint/2010/main" val="370084116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Nueva Marca Innobasque">
      <a:dk1>
        <a:sysClr val="windowText" lastClr="000000"/>
      </a:dk1>
      <a:lt1>
        <a:sysClr val="window" lastClr="FFFFFF"/>
      </a:lt1>
      <a:dk2>
        <a:srgbClr val="394656"/>
      </a:dk2>
      <a:lt2>
        <a:srgbClr val="B4B3B2"/>
      </a:lt2>
      <a:accent1>
        <a:srgbClr val="283D75"/>
      </a:accent1>
      <a:accent2>
        <a:srgbClr val="B41989"/>
      </a:accent2>
      <a:accent3>
        <a:srgbClr val="262626"/>
      </a:accent3>
      <a:accent4>
        <a:srgbClr val="EC3B59"/>
      </a:accent4>
      <a:accent5>
        <a:srgbClr val="595959"/>
      </a:accent5>
      <a:accent6>
        <a:srgbClr val="7F7F7F"/>
      </a:accent6>
      <a:hlink>
        <a:srgbClr val="0563C1"/>
      </a:hlink>
      <a:folHlink>
        <a:srgbClr val="954F72"/>
      </a:folHlink>
    </a:clrScheme>
    <a:fontScheme name="Nueva marca">
      <a:majorFont>
        <a:latin typeface="Trebuchet MS"/>
        <a:ea typeface=""/>
        <a:cs typeface=""/>
      </a:majorFont>
      <a:minorFont>
        <a:latin typeface="Trebuchet M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just">
          <a:lnSpc>
            <a:spcPct val="150000"/>
          </a:lnSpc>
          <a:defRPr sz="14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ua" ma:contentTypeID="0x010100961080FA33B8DF449BA8E04595AA5705" ma:contentTypeVersion="16" ma:contentTypeDescription="Sortu dokumentu berri bat." ma:contentTypeScope="" ma:versionID="fe7b1bed469f013ffb3bdec77e4b6d42">
  <xsd:schema xmlns:xsd="http://www.w3.org/2001/XMLSchema" xmlns:xs="http://www.w3.org/2001/XMLSchema" xmlns:p="http://schemas.microsoft.com/office/2006/metadata/properties" xmlns:ns2="ef0b1429-168c-4133-829e-a92bf0d41c67" xmlns:ns3="1fc91001-d724-4a49-9ddb-7d07021195ea" targetNamespace="http://schemas.microsoft.com/office/2006/metadata/properties" ma:root="true" ma:fieldsID="49c48180013b8ae51f56f231e8fa5096" ns2:_="" ns3:_="">
    <xsd:import namespace="ef0b1429-168c-4133-829e-a92bf0d41c67"/>
    <xsd:import namespace="1fc91001-d724-4a49-9ddb-7d07021195e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0b1429-168c-4133-829e-a92bf0d41c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rudiaren etiketak" ma:readOnly="false" ma:fieldId="{5cf76f15-5ced-4ddc-b409-7134ff3c332f}" ma:taxonomyMulti="true" ma:sspId="16238219-447f-418f-809f-6e2596424ee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fc91001-d724-4a49-9ddb-7d07021195ea" elementFormDefault="qualified">
    <xsd:import namespace="http://schemas.microsoft.com/office/2006/documentManagement/types"/>
    <xsd:import namespace="http://schemas.microsoft.com/office/infopath/2007/PartnerControls"/>
    <xsd:element name="SharedWithUsers" ma:index="15" nillable="true" ma:displayName="Partekatuta dutenak"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Xehetasunekin partekatua" ma:internalName="SharedWithDetails" ma:readOnly="true">
      <xsd:simpleType>
        <xsd:restriction base="dms:Note">
          <xsd:maxLength value="255"/>
        </xsd:restriction>
      </xsd:simpleType>
    </xsd:element>
    <xsd:element name="TaxCatchAll" ma:index="23" nillable="true" ma:displayName="Taxonomy Catch All Column" ma:hidden="true" ma:list="{c2a12b5d-533b-4f62-88a1-0a0e83474c16}" ma:internalName="TaxCatchAll" ma:showField="CatchAllData" ma:web="1fc91001-d724-4a49-9ddb-7d07021195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Eduki mota"/>
        <xsd:element ref="dc:title" minOccurs="0" maxOccurs="1" ma:index="4" ma:displayName="Titulua"/>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fc91001-d724-4a49-9ddb-7d07021195ea" xsi:nil="true"/>
    <lcf76f155ced4ddcb4097134ff3c332f xmlns="ef0b1429-168c-4133-829e-a92bf0d41c6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BE6103-F40B-456C-AD76-4638F4DC1F5A}"/>
</file>

<file path=customXml/itemProps2.xml><?xml version="1.0" encoding="utf-8"?>
<ds:datastoreItem xmlns:ds="http://schemas.openxmlformats.org/officeDocument/2006/customXml" ds:itemID="{0387AD20-4209-442E-B69B-685C1EB30947}">
  <ds:schemaRefs>
    <ds:schemaRef ds:uri="http://schemas.openxmlformats.org/package/2006/metadata/core-properties"/>
    <ds:schemaRef ds:uri="http://purl.org/dc/terms/"/>
    <ds:schemaRef ds:uri="http://schemas.microsoft.com/office/2006/documentManagement/types"/>
    <ds:schemaRef ds:uri="http://purl.org/dc/elements/1.1/"/>
    <ds:schemaRef ds:uri="730936b0-c5b8-46a7-8521-7ee6b31188d3"/>
    <ds:schemaRef ds:uri="http://www.w3.org/XML/1998/namespace"/>
    <ds:schemaRef ds:uri="http://purl.org/dc/dcmitype/"/>
    <ds:schemaRef ds:uri="d919fc59-72a5-4a31-a7f6-4e7b7dd23f5f"/>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17238B39-3CE2-4C09-86EF-8BA4A15FD5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1185</TotalTime>
  <Words>2730</Words>
  <Application>Microsoft Office PowerPoint</Application>
  <PresentationFormat>Panorámica</PresentationFormat>
  <Paragraphs>240</Paragraphs>
  <Slides>32</Slides>
  <Notes>14</Notes>
  <HiddenSlides>0</HiddenSlides>
  <MMClips>24</MMClips>
  <ScaleCrop>false</ScaleCrop>
  <HeadingPairs>
    <vt:vector size="6" baseType="variant">
      <vt:variant>
        <vt:lpstr>Fuentes usadas</vt:lpstr>
      </vt:variant>
      <vt:variant>
        <vt:i4>12</vt:i4>
      </vt:variant>
      <vt:variant>
        <vt:lpstr>Tema</vt:lpstr>
      </vt:variant>
      <vt:variant>
        <vt:i4>3</vt:i4>
      </vt:variant>
      <vt:variant>
        <vt:lpstr>Títulos de diapositiva</vt:lpstr>
      </vt:variant>
      <vt:variant>
        <vt:i4>32</vt:i4>
      </vt:variant>
    </vt:vector>
  </HeadingPairs>
  <TitlesOfParts>
    <vt:vector size="47" baseType="lpstr">
      <vt:lpstr>Arial</vt:lpstr>
      <vt:lpstr>Calibri</vt:lpstr>
      <vt:lpstr>Calibri Light</vt:lpstr>
      <vt:lpstr>DIN Pro Regular</vt:lpstr>
      <vt:lpstr>Franklin Gothic Demi Cond</vt:lpstr>
      <vt:lpstr>Franklin Gothic Medium</vt:lpstr>
      <vt:lpstr>Franklin Gothic Medium Cond</vt:lpstr>
      <vt:lpstr>Open Sans ExtraBold</vt:lpstr>
      <vt:lpstr>Raleway Medium</vt:lpstr>
      <vt:lpstr>Source Sans Pro Light</vt:lpstr>
      <vt:lpstr>Trebuchet MS</vt:lpstr>
      <vt:lpstr>Wingdings</vt:lpstr>
      <vt:lpstr>Tema de Office</vt:lpstr>
      <vt:lpstr>Office Theme</vt:lpstr>
      <vt:lpstr>2_Tema de Office</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Jone Cavia Varela</dc:creator>
  <cp:lastModifiedBy>MARTA PAMPLONA BADENAS</cp:lastModifiedBy>
  <cp:revision>33</cp:revision>
  <cp:lastPrinted>2022-09-15T09:56:55Z</cp:lastPrinted>
  <dcterms:created xsi:type="dcterms:W3CDTF">2021-09-30T13:38:41Z</dcterms:created>
  <dcterms:modified xsi:type="dcterms:W3CDTF">2022-10-25T07:05:16Z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0x01010029FCE94430F168479011414C72CAFC71</vt:lpwstr>
  </property>
  <property fmtid="{D5CDD505-2E9C-101B-9397-08002B2CF9AE}" pid="3" name="MediaServiceImageTags">
    <vt:lpwstr/>
  </property>
</Properties>
</file>