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8" r:id="rId6"/>
    <p:sldId id="259" r:id="rId7"/>
    <p:sldId id="260" r:id="rId8"/>
    <p:sldId id="261" r:id="rId9"/>
    <p:sldId id="262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ulu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ulua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u-ES" smtClean="0"/>
              <a:t>Egin klik titulu maisuaren estiloa aldatzeko</a:t>
            </a:r>
            <a:endParaRPr lang="es-ES"/>
          </a:p>
        </p:txBody>
      </p:sp>
      <p:sp>
        <p:nvSpPr>
          <p:cNvPr id="3" name="Azpititulua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u-ES" smtClean="0"/>
              <a:t>Egin klik elementu nagusiaren azpititulu-estiloa editatzeko</a:t>
            </a:r>
            <a:endParaRPr lang="es-ES"/>
          </a:p>
        </p:txBody>
      </p:sp>
      <p:sp>
        <p:nvSpPr>
          <p:cNvPr id="4" name="Dataren leku-mark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D1C28-1F4F-449A-8C83-E527C7A618C9}" type="datetimeFigureOut">
              <a:rPr lang="es-ES" smtClean="0"/>
              <a:t>06/10/2021</a:t>
            </a:fld>
            <a:endParaRPr lang="es-ES"/>
          </a:p>
        </p:txBody>
      </p:sp>
      <p:sp>
        <p:nvSpPr>
          <p:cNvPr id="5" name="Orri-oinaren leku-mark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Diapositibaren zenbakiaren leku-mark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E2D88-0502-48D7-829E-40D5E8C1EAF2}" type="slidenum">
              <a:rPr lang="es-ES" smtClean="0"/>
              <a:t>‹zk.›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57551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ulua eta testu bertika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ulua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u-ES" smtClean="0"/>
              <a:t>Egin klik titulu maisuaren estiloa aldatzeko</a:t>
            </a:r>
            <a:endParaRPr lang="es-ES"/>
          </a:p>
        </p:txBody>
      </p:sp>
      <p:sp>
        <p:nvSpPr>
          <p:cNvPr id="3" name="Testuaren leku-marka bertika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u-ES" smtClean="0"/>
              <a:t>Egin klik diapositiba nagusiaren testu-estiloak aldatzeko</a:t>
            </a:r>
          </a:p>
          <a:p>
            <a:pPr lvl="1"/>
            <a:r>
              <a:rPr lang="eu-ES" smtClean="0"/>
              <a:t>Bigarren maila</a:t>
            </a:r>
          </a:p>
          <a:p>
            <a:pPr lvl="2"/>
            <a:r>
              <a:rPr lang="eu-ES" smtClean="0"/>
              <a:t>Hirugarren maila</a:t>
            </a:r>
          </a:p>
          <a:p>
            <a:pPr lvl="3"/>
            <a:r>
              <a:rPr lang="eu-ES" smtClean="0"/>
              <a:t>Laugarren maila</a:t>
            </a:r>
          </a:p>
          <a:p>
            <a:pPr lvl="4"/>
            <a:r>
              <a:rPr lang="eu-ES" smtClean="0"/>
              <a:t>Bosgarren maila</a:t>
            </a:r>
            <a:endParaRPr lang="es-ES"/>
          </a:p>
        </p:txBody>
      </p:sp>
      <p:sp>
        <p:nvSpPr>
          <p:cNvPr id="4" name="Dataren leku-mark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D1C28-1F4F-449A-8C83-E527C7A618C9}" type="datetimeFigureOut">
              <a:rPr lang="es-ES" smtClean="0"/>
              <a:t>06/10/2021</a:t>
            </a:fld>
            <a:endParaRPr lang="es-ES"/>
          </a:p>
        </p:txBody>
      </p:sp>
      <p:sp>
        <p:nvSpPr>
          <p:cNvPr id="5" name="Orri-oinaren leku-mark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Diapositibaren zenbakiaren leku-mark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E2D88-0502-48D7-829E-40D5E8C1EAF2}" type="slidenum">
              <a:rPr lang="es-ES" smtClean="0"/>
              <a:t>‹zk.›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71860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ulu bertikala eta testu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ulu bertikala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u-ES" smtClean="0"/>
              <a:t>Egin klik titulu maisuaren estiloa aldatzeko</a:t>
            </a:r>
            <a:endParaRPr lang="es-ES"/>
          </a:p>
        </p:txBody>
      </p:sp>
      <p:sp>
        <p:nvSpPr>
          <p:cNvPr id="3" name="Testuaren leku-marka bertikal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u-ES" smtClean="0"/>
              <a:t>Egin klik diapositiba nagusiaren testu-estiloak aldatzeko</a:t>
            </a:r>
          </a:p>
          <a:p>
            <a:pPr lvl="1"/>
            <a:r>
              <a:rPr lang="eu-ES" smtClean="0"/>
              <a:t>Bigarren maila</a:t>
            </a:r>
          </a:p>
          <a:p>
            <a:pPr lvl="2"/>
            <a:r>
              <a:rPr lang="eu-ES" smtClean="0"/>
              <a:t>Hirugarren maila</a:t>
            </a:r>
          </a:p>
          <a:p>
            <a:pPr lvl="3"/>
            <a:r>
              <a:rPr lang="eu-ES" smtClean="0"/>
              <a:t>Laugarren maila</a:t>
            </a:r>
          </a:p>
          <a:p>
            <a:pPr lvl="4"/>
            <a:r>
              <a:rPr lang="eu-ES" smtClean="0"/>
              <a:t>Bosgarren maila</a:t>
            </a:r>
            <a:endParaRPr lang="es-ES"/>
          </a:p>
        </p:txBody>
      </p:sp>
      <p:sp>
        <p:nvSpPr>
          <p:cNvPr id="4" name="Dataren leku-mark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D1C28-1F4F-449A-8C83-E527C7A618C9}" type="datetimeFigureOut">
              <a:rPr lang="es-ES" smtClean="0"/>
              <a:t>06/10/2021</a:t>
            </a:fld>
            <a:endParaRPr lang="es-ES"/>
          </a:p>
        </p:txBody>
      </p:sp>
      <p:sp>
        <p:nvSpPr>
          <p:cNvPr id="5" name="Orri-oinaren leku-mark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Diapositibaren zenbakiaren leku-mark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E2D88-0502-48D7-829E-40D5E8C1EAF2}" type="slidenum">
              <a:rPr lang="es-ES" smtClean="0"/>
              <a:t>‹zk.›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99338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ulua eta eduk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ulua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u-ES" smtClean="0"/>
              <a:t>Egin klik titulu maisuaren estiloa aldatzeko</a:t>
            </a:r>
            <a:endParaRPr lang="es-ES"/>
          </a:p>
        </p:txBody>
      </p:sp>
      <p:sp>
        <p:nvSpPr>
          <p:cNvPr id="3" name="Edukiaren leku-mark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u-ES" smtClean="0"/>
              <a:t>Egin klik diapositiba nagusiaren testu-estiloak aldatzeko</a:t>
            </a:r>
          </a:p>
          <a:p>
            <a:pPr lvl="1"/>
            <a:r>
              <a:rPr lang="eu-ES" smtClean="0"/>
              <a:t>Bigarren maila</a:t>
            </a:r>
          </a:p>
          <a:p>
            <a:pPr lvl="2"/>
            <a:r>
              <a:rPr lang="eu-ES" smtClean="0"/>
              <a:t>Hirugarren maila</a:t>
            </a:r>
          </a:p>
          <a:p>
            <a:pPr lvl="3"/>
            <a:r>
              <a:rPr lang="eu-ES" smtClean="0"/>
              <a:t>Laugarren maila</a:t>
            </a:r>
          </a:p>
          <a:p>
            <a:pPr lvl="4"/>
            <a:r>
              <a:rPr lang="eu-ES" smtClean="0"/>
              <a:t>Bosgarren maila</a:t>
            </a:r>
            <a:endParaRPr lang="es-ES"/>
          </a:p>
        </p:txBody>
      </p:sp>
      <p:sp>
        <p:nvSpPr>
          <p:cNvPr id="4" name="Dataren leku-mark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D1C28-1F4F-449A-8C83-E527C7A618C9}" type="datetimeFigureOut">
              <a:rPr lang="es-ES" smtClean="0"/>
              <a:t>06/10/2021</a:t>
            </a:fld>
            <a:endParaRPr lang="es-ES"/>
          </a:p>
        </p:txBody>
      </p:sp>
      <p:sp>
        <p:nvSpPr>
          <p:cNvPr id="5" name="Orri-oinaren leku-mark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Diapositibaren zenbakiaren leku-mark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E2D88-0502-48D7-829E-40D5E8C1EAF2}" type="slidenum">
              <a:rPr lang="es-ES" smtClean="0"/>
              <a:t>‹zk.›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44363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talaren goiburu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ulua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u-ES" smtClean="0"/>
              <a:t>Egin klik titulu maisuaren estiloa aldatzeko</a:t>
            </a:r>
            <a:endParaRPr lang="es-ES"/>
          </a:p>
        </p:txBody>
      </p:sp>
      <p:sp>
        <p:nvSpPr>
          <p:cNvPr id="3" name="Testuaren leku-mark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u-ES" smtClean="0"/>
              <a:t>Egin klik diapositiba nagusiaren testu-estiloak aldatzeko</a:t>
            </a:r>
          </a:p>
        </p:txBody>
      </p:sp>
      <p:sp>
        <p:nvSpPr>
          <p:cNvPr id="4" name="Dataren leku-mark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D1C28-1F4F-449A-8C83-E527C7A618C9}" type="datetimeFigureOut">
              <a:rPr lang="es-ES" smtClean="0"/>
              <a:t>06/10/2021</a:t>
            </a:fld>
            <a:endParaRPr lang="es-ES"/>
          </a:p>
        </p:txBody>
      </p:sp>
      <p:sp>
        <p:nvSpPr>
          <p:cNvPr id="5" name="Orri-oinaren leku-mark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Diapositibaren zenbakiaren leku-mark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E2D88-0502-48D7-829E-40D5E8C1EAF2}" type="slidenum">
              <a:rPr lang="es-ES" smtClean="0"/>
              <a:t>‹zk.›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66031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Bi edu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ulua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u-ES" smtClean="0"/>
              <a:t>Egin klik titulu maisuaren estiloa aldatzeko</a:t>
            </a:r>
            <a:endParaRPr lang="es-ES"/>
          </a:p>
        </p:txBody>
      </p:sp>
      <p:sp>
        <p:nvSpPr>
          <p:cNvPr id="3" name="Edukiaren leku-mark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u-ES" smtClean="0"/>
              <a:t>Egin klik diapositiba nagusiaren testu-estiloak aldatzeko</a:t>
            </a:r>
          </a:p>
          <a:p>
            <a:pPr lvl="1"/>
            <a:r>
              <a:rPr lang="eu-ES" smtClean="0"/>
              <a:t>Bigarren maila</a:t>
            </a:r>
          </a:p>
          <a:p>
            <a:pPr lvl="2"/>
            <a:r>
              <a:rPr lang="eu-ES" smtClean="0"/>
              <a:t>Hirugarren maila</a:t>
            </a:r>
          </a:p>
          <a:p>
            <a:pPr lvl="3"/>
            <a:r>
              <a:rPr lang="eu-ES" smtClean="0"/>
              <a:t>Laugarren maila</a:t>
            </a:r>
          </a:p>
          <a:p>
            <a:pPr lvl="4"/>
            <a:r>
              <a:rPr lang="eu-ES" smtClean="0"/>
              <a:t>Bosgarren maila</a:t>
            </a:r>
            <a:endParaRPr lang="es-ES"/>
          </a:p>
        </p:txBody>
      </p:sp>
      <p:sp>
        <p:nvSpPr>
          <p:cNvPr id="4" name="Edukiaren leku-mark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u-ES" smtClean="0"/>
              <a:t>Egin klik diapositiba nagusiaren testu-estiloak aldatzeko</a:t>
            </a:r>
          </a:p>
          <a:p>
            <a:pPr lvl="1"/>
            <a:r>
              <a:rPr lang="eu-ES" smtClean="0"/>
              <a:t>Bigarren maila</a:t>
            </a:r>
          </a:p>
          <a:p>
            <a:pPr lvl="2"/>
            <a:r>
              <a:rPr lang="eu-ES" smtClean="0"/>
              <a:t>Hirugarren maila</a:t>
            </a:r>
          </a:p>
          <a:p>
            <a:pPr lvl="3"/>
            <a:r>
              <a:rPr lang="eu-ES" smtClean="0"/>
              <a:t>Laugarren maila</a:t>
            </a:r>
          </a:p>
          <a:p>
            <a:pPr lvl="4"/>
            <a:r>
              <a:rPr lang="eu-ES" smtClean="0"/>
              <a:t>Bosgarren maila</a:t>
            </a:r>
            <a:endParaRPr lang="es-ES"/>
          </a:p>
        </p:txBody>
      </p:sp>
      <p:sp>
        <p:nvSpPr>
          <p:cNvPr id="5" name="Dataren leku-mark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D1C28-1F4F-449A-8C83-E527C7A618C9}" type="datetimeFigureOut">
              <a:rPr lang="es-ES" smtClean="0"/>
              <a:t>06/10/2021</a:t>
            </a:fld>
            <a:endParaRPr lang="es-ES"/>
          </a:p>
        </p:txBody>
      </p:sp>
      <p:sp>
        <p:nvSpPr>
          <p:cNvPr id="6" name="Orri-oinaren leku-mark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Diapositibaren zenbakiaren leku-mark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E2D88-0502-48D7-829E-40D5E8C1EAF2}" type="slidenum">
              <a:rPr lang="es-ES" smtClean="0"/>
              <a:t>‹zk.›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71185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onparazio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ulua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u-ES" smtClean="0"/>
              <a:t>Egin klik titulu maisuaren estiloa aldatzeko</a:t>
            </a:r>
            <a:endParaRPr lang="es-ES"/>
          </a:p>
        </p:txBody>
      </p:sp>
      <p:sp>
        <p:nvSpPr>
          <p:cNvPr id="3" name="Testuaren leku-mark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u-ES" smtClean="0"/>
              <a:t>Egin klik diapositiba nagusiaren testu-estiloak aldatzeko</a:t>
            </a:r>
          </a:p>
        </p:txBody>
      </p:sp>
      <p:sp>
        <p:nvSpPr>
          <p:cNvPr id="4" name="Edukiaren leku-mark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u-ES" smtClean="0"/>
              <a:t>Egin klik diapositiba nagusiaren testu-estiloak aldatzeko</a:t>
            </a:r>
          </a:p>
          <a:p>
            <a:pPr lvl="1"/>
            <a:r>
              <a:rPr lang="eu-ES" smtClean="0"/>
              <a:t>Bigarren maila</a:t>
            </a:r>
          </a:p>
          <a:p>
            <a:pPr lvl="2"/>
            <a:r>
              <a:rPr lang="eu-ES" smtClean="0"/>
              <a:t>Hirugarren maila</a:t>
            </a:r>
          </a:p>
          <a:p>
            <a:pPr lvl="3"/>
            <a:r>
              <a:rPr lang="eu-ES" smtClean="0"/>
              <a:t>Laugarren maila</a:t>
            </a:r>
          </a:p>
          <a:p>
            <a:pPr lvl="4"/>
            <a:r>
              <a:rPr lang="eu-ES" smtClean="0"/>
              <a:t>Bosgarren maila</a:t>
            </a:r>
            <a:endParaRPr lang="es-ES"/>
          </a:p>
        </p:txBody>
      </p:sp>
      <p:sp>
        <p:nvSpPr>
          <p:cNvPr id="5" name="Testuaren leku-mark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u-ES" smtClean="0"/>
              <a:t>Egin klik diapositiba nagusiaren testu-estiloak aldatzeko</a:t>
            </a:r>
          </a:p>
        </p:txBody>
      </p:sp>
      <p:sp>
        <p:nvSpPr>
          <p:cNvPr id="6" name="Edukiaren leku-mark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u-ES" smtClean="0"/>
              <a:t>Egin klik diapositiba nagusiaren testu-estiloak aldatzeko</a:t>
            </a:r>
          </a:p>
          <a:p>
            <a:pPr lvl="1"/>
            <a:r>
              <a:rPr lang="eu-ES" smtClean="0"/>
              <a:t>Bigarren maila</a:t>
            </a:r>
          </a:p>
          <a:p>
            <a:pPr lvl="2"/>
            <a:r>
              <a:rPr lang="eu-ES" smtClean="0"/>
              <a:t>Hirugarren maila</a:t>
            </a:r>
          </a:p>
          <a:p>
            <a:pPr lvl="3"/>
            <a:r>
              <a:rPr lang="eu-ES" smtClean="0"/>
              <a:t>Laugarren maila</a:t>
            </a:r>
          </a:p>
          <a:p>
            <a:pPr lvl="4"/>
            <a:r>
              <a:rPr lang="eu-ES" smtClean="0"/>
              <a:t>Bosgarren maila</a:t>
            </a:r>
            <a:endParaRPr lang="es-ES"/>
          </a:p>
        </p:txBody>
      </p:sp>
      <p:sp>
        <p:nvSpPr>
          <p:cNvPr id="7" name="Dataren leku-mark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D1C28-1F4F-449A-8C83-E527C7A618C9}" type="datetimeFigureOut">
              <a:rPr lang="es-ES" smtClean="0"/>
              <a:t>06/10/2021</a:t>
            </a:fld>
            <a:endParaRPr lang="es-ES"/>
          </a:p>
        </p:txBody>
      </p:sp>
      <p:sp>
        <p:nvSpPr>
          <p:cNvPr id="8" name="Orri-oinaren leku-mark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Diapositibaren zenbakiaren leku-mark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E2D88-0502-48D7-829E-40D5E8C1EAF2}" type="slidenum">
              <a:rPr lang="es-ES" smtClean="0"/>
              <a:t>‹zk.›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34082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ulua bakar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ulua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u-ES" smtClean="0"/>
              <a:t>Egin klik titulu maisuaren estiloa aldatzeko</a:t>
            </a:r>
            <a:endParaRPr lang="es-ES"/>
          </a:p>
        </p:txBody>
      </p:sp>
      <p:sp>
        <p:nvSpPr>
          <p:cNvPr id="3" name="Dataren leku-mark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D1C28-1F4F-449A-8C83-E527C7A618C9}" type="datetimeFigureOut">
              <a:rPr lang="es-ES" smtClean="0"/>
              <a:t>06/10/2021</a:t>
            </a:fld>
            <a:endParaRPr lang="es-ES"/>
          </a:p>
        </p:txBody>
      </p:sp>
      <p:sp>
        <p:nvSpPr>
          <p:cNvPr id="4" name="Orri-oinaren leku-mark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Diapositibaren zenbakiaren leku-mark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E2D88-0502-48D7-829E-40D5E8C1EAF2}" type="slidenum">
              <a:rPr lang="es-ES" smtClean="0"/>
              <a:t>‹zk.›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19229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Huts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aren leku-mark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D1C28-1F4F-449A-8C83-E527C7A618C9}" type="datetimeFigureOut">
              <a:rPr lang="es-ES" smtClean="0"/>
              <a:t>06/10/2021</a:t>
            </a:fld>
            <a:endParaRPr lang="es-ES"/>
          </a:p>
        </p:txBody>
      </p:sp>
      <p:sp>
        <p:nvSpPr>
          <p:cNvPr id="3" name="Orri-oinaren leku-mark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Diapositibaren zenbakiaren leku-mark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E2D88-0502-48D7-829E-40D5E8C1EAF2}" type="slidenum">
              <a:rPr lang="es-ES" smtClean="0"/>
              <a:t>‹zk.›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81433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Epigrafedun eduk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ulua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u-ES" smtClean="0"/>
              <a:t>Egin klik titulu maisuaren estiloa aldatzeko</a:t>
            </a:r>
            <a:endParaRPr lang="es-ES"/>
          </a:p>
        </p:txBody>
      </p:sp>
      <p:sp>
        <p:nvSpPr>
          <p:cNvPr id="3" name="Edukiaren leku-mark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u-ES" smtClean="0"/>
              <a:t>Egin klik diapositiba nagusiaren testu-estiloak aldatzeko</a:t>
            </a:r>
          </a:p>
          <a:p>
            <a:pPr lvl="1"/>
            <a:r>
              <a:rPr lang="eu-ES" smtClean="0"/>
              <a:t>Bigarren maila</a:t>
            </a:r>
          </a:p>
          <a:p>
            <a:pPr lvl="2"/>
            <a:r>
              <a:rPr lang="eu-ES" smtClean="0"/>
              <a:t>Hirugarren maila</a:t>
            </a:r>
          </a:p>
          <a:p>
            <a:pPr lvl="3"/>
            <a:r>
              <a:rPr lang="eu-ES" smtClean="0"/>
              <a:t>Laugarren maila</a:t>
            </a:r>
          </a:p>
          <a:p>
            <a:pPr lvl="4"/>
            <a:r>
              <a:rPr lang="eu-ES" smtClean="0"/>
              <a:t>Bosgarren maila</a:t>
            </a:r>
            <a:endParaRPr lang="es-ES"/>
          </a:p>
        </p:txBody>
      </p:sp>
      <p:sp>
        <p:nvSpPr>
          <p:cNvPr id="4" name="Testuaren leku-mark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u-ES" smtClean="0"/>
              <a:t>Egin klik diapositiba nagusiaren testu-estiloak aldatzeko</a:t>
            </a:r>
          </a:p>
        </p:txBody>
      </p:sp>
      <p:sp>
        <p:nvSpPr>
          <p:cNvPr id="5" name="Dataren leku-mark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D1C28-1F4F-449A-8C83-E527C7A618C9}" type="datetimeFigureOut">
              <a:rPr lang="es-ES" smtClean="0"/>
              <a:t>06/10/2021</a:t>
            </a:fld>
            <a:endParaRPr lang="es-ES"/>
          </a:p>
        </p:txBody>
      </p:sp>
      <p:sp>
        <p:nvSpPr>
          <p:cNvPr id="6" name="Orri-oinaren leku-mark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Diapositibaren zenbakiaren leku-mark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E2D88-0502-48D7-829E-40D5E8C1EAF2}" type="slidenum">
              <a:rPr lang="es-ES" smtClean="0"/>
              <a:t>‹zk.›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81601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Epigrafedun iru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ulua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u-ES" smtClean="0"/>
              <a:t>Egin klik titulu maisuaren estiloa aldatzeko</a:t>
            </a:r>
            <a:endParaRPr lang="es-ES"/>
          </a:p>
        </p:txBody>
      </p:sp>
      <p:sp>
        <p:nvSpPr>
          <p:cNvPr id="3" name="Irudiaren leku-marka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Testuaren leku-mark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u-ES" smtClean="0"/>
              <a:t>Egin klik diapositiba nagusiaren testu-estiloak aldatzeko</a:t>
            </a:r>
          </a:p>
        </p:txBody>
      </p:sp>
      <p:sp>
        <p:nvSpPr>
          <p:cNvPr id="5" name="Dataren leku-mark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D1C28-1F4F-449A-8C83-E527C7A618C9}" type="datetimeFigureOut">
              <a:rPr lang="es-ES" smtClean="0"/>
              <a:t>06/10/2021</a:t>
            </a:fld>
            <a:endParaRPr lang="es-ES"/>
          </a:p>
        </p:txBody>
      </p:sp>
      <p:sp>
        <p:nvSpPr>
          <p:cNvPr id="6" name="Orri-oinaren leku-mark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Diapositibaren zenbakiaren leku-mark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E2D88-0502-48D7-829E-40D5E8C1EAF2}" type="slidenum">
              <a:rPr lang="es-ES" smtClean="0"/>
              <a:t>‹zk.›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5115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zenaren leku-mark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u-ES" smtClean="0"/>
              <a:t>Egin klik titulu maisuaren estiloa aldatzeko</a:t>
            </a:r>
            <a:endParaRPr lang="es-ES"/>
          </a:p>
        </p:txBody>
      </p:sp>
      <p:sp>
        <p:nvSpPr>
          <p:cNvPr id="3" name="Testuaren leku-mark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u-ES" smtClean="0"/>
              <a:t>Egin klik diapositiba nagusiaren testu-estiloak aldatzeko</a:t>
            </a:r>
          </a:p>
          <a:p>
            <a:pPr lvl="1"/>
            <a:r>
              <a:rPr lang="eu-ES" smtClean="0"/>
              <a:t>Bigarren maila</a:t>
            </a:r>
          </a:p>
          <a:p>
            <a:pPr lvl="2"/>
            <a:r>
              <a:rPr lang="eu-ES" smtClean="0"/>
              <a:t>Hirugarren maila</a:t>
            </a:r>
          </a:p>
          <a:p>
            <a:pPr lvl="3"/>
            <a:r>
              <a:rPr lang="eu-ES" smtClean="0"/>
              <a:t>Laugarren maila</a:t>
            </a:r>
          </a:p>
          <a:p>
            <a:pPr lvl="4"/>
            <a:r>
              <a:rPr lang="eu-ES" smtClean="0"/>
              <a:t>Bosgarren maila</a:t>
            </a:r>
            <a:endParaRPr lang="es-ES"/>
          </a:p>
        </p:txBody>
      </p:sp>
      <p:sp>
        <p:nvSpPr>
          <p:cNvPr id="4" name="Dataren leku-mark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6D1C28-1F4F-449A-8C83-E527C7A618C9}" type="datetimeFigureOut">
              <a:rPr lang="es-ES" smtClean="0"/>
              <a:t>06/10/2021</a:t>
            </a:fld>
            <a:endParaRPr lang="es-ES"/>
          </a:p>
        </p:txBody>
      </p:sp>
      <p:sp>
        <p:nvSpPr>
          <p:cNvPr id="5" name="Orri-oinaren leku-mark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Diapositibaren zenbakiaren leku-mark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7E2D88-0502-48D7-829E-40D5E8C1EAF2}" type="slidenum">
              <a:rPr lang="es-ES" smtClean="0"/>
              <a:t>‹zk.›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85380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lamada de nube 4"/>
          <p:cNvSpPr>
            <a:spLocks noGrp="1"/>
          </p:cNvSpPr>
          <p:nvPr>
            <p:ph type="ctrTitle"/>
          </p:nvPr>
        </p:nvSpPr>
        <p:spPr>
          <a:xfrm>
            <a:off x="2593076" y="1637730"/>
            <a:ext cx="8102220" cy="2906974"/>
          </a:xfrm>
          <a:prstGeom prst="cloudCallout">
            <a:avLst>
              <a:gd name="adj1" fmla="val -47619"/>
              <a:gd name="adj2" fmla="val 88306"/>
            </a:avLst>
          </a:prstGeom>
          <a:gradFill>
            <a:gsLst>
              <a:gs pos="20000">
                <a:srgbClr val="00B050"/>
              </a:gs>
              <a:gs pos="46000">
                <a:srgbClr val="92D050"/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0000"/>
          </a:bodyPr>
          <a:lstStyle/>
          <a:p>
            <a:pPr fontAlgn="base"/>
            <a:r>
              <a:rPr lang="es-ES" sz="3600" dirty="0" smtClean="0"/>
              <a:t/>
            </a:r>
            <a:br>
              <a:rPr lang="es-ES" sz="3600" dirty="0" smtClean="0"/>
            </a:br>
            <a:r>
              <a:rPr lang="es-ES" sz="3600" dirty="0" smtClean="0"/>
              <a:t/>
            </a:r>
            <a:br>
              <a:rPr lang="es-ES" sz="3600" dirty="0" smtClean="0"/>
            </a:br>
            <a:r>
              <a:rPr lang="es-ES" sz="3600" dirty="0" smtClean="0"/>
              <a:t/>
            </a:r>
            <a:br>
              <a:rPr lang="es-ES" sz="3600" dirty="0" smtClean="0"/>
            </a:br>
            <a:r>
              <a:rPr lang="es-ES" sz="3600" dirty="0"/>
              <a:t/>
            </a:r>
            <a:br>
              <a:rPr lang="es-ES" sz="3600" dirty="0"/>
            </a:br>
            <a:r>
              <a:rPr lang="es-ES" sz="4000" dirty="0" err="1" smtClean="0">
                <a:solidFill>
                  <a:schemeClr val="tx1"/>
                </a:solidFill>
                <a:latin typeface="Berlin Sans FB" panose="020E0602020502020306" pitchFamily="34" charset="0"/>
              </a:rPr>
              <a:t>Kanabisa</a:t>
            </a:r>
            <a:r>
              <a:rPr lang="es-ES" sz="40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 </a:t>
            </a:r>
            <a:r>
              <a:rPr lang="es-ES" sz="4000" dirty="0" err="1">
                <a:solidFill>
                  <a:schemeClr val="tx1"/>
                </a:solidFill>
                <a:latin typeface="Berlin Sans FB" panose="020E0602020502020306" pitchFamily="34" charset="0"/>
              </a:rPr>
              <a:t>produktu</a:t>
            </a:r>
            <a:r>
              <a:rPr lang="es-ES" sz="4000" dirty="0">
                <a:solidFill>
                  <a:schemeClr val="tx1"/>
                </a:solidFill>
                <a:latin typeface="Berlin Sans FB" panose="020E0602020502020306" pitchFamily="34" charset="0"/>
              </a:rPr>
              <a:t> </a:t>
            </a:r>
            <a:r>
              <a:rPr lang="es-ES" sz="4000" dirty="0" err="1">
                <a:solidFill>
                  <a:schemeClr val="tx1"/>
                </a:solidFill>
                <a:latin typeface="Berlin Sans FB" panose="020E0602020502020306" pitchFamily="34" charset="0"/>
              </a:rPr>
              <a:t>naturala</a:t>
            </a:r>
            <a:r>
              <a:rPr lang="es-ES" sz="4000" dirty="0">
                <a:solidFill>
                  <a:schemeClr val="tx1"/>
                </a:solidFill>
                <a:latin typeface="Berlin Sans FB" panose="020E0602020502020306" pitchFamily="34" charset="0"/>
              </a:rPr>
              <a:t> da, </a:t>
            </a:r>
            <a:r>
              <a:rPr lang="es-ES" sz="4000" dirty="0" err="1">
                <a:solidFill>
                  <a:schemeClr val="tx1"/>
                </a:solidFill>
                <a:latin typeface="Berlin Sans FB" panose="020E0602020502020306" pitchFamily="34" charset="0"/>
              </a:rPr>
              <a:t>beraz</a:t>
            </a:r>
            <a:r>
              <a:rPr lang="es-ES" sz="4000" dirty="0">
                <a:solidFill>
                  <a:schemeClr val="tx1"/>
                </a:solidFill>
                <a:latin typeface="Berlin Sans FB" panose="020E0602020502020306" pitchFamily="34" charset="0"/>
              </a:rPr>
              <a:t>, </a:t>
            </a:r>
            <a:r>
              <a:rPr lang="es-ES" sz="4000" dirty="0" err="1">
                <a:solidFill>
                  <a:schemeClr val="tx1"/>
                </a:solidFill>
                <a:latin typeface="Berlin Sans FB" panose="020E0602020502020306" pitchFamily="34" charset="0"/>
              </a:rPr>
              <a:t>ez</a:t>
            </a:r>
            <a:r>
              <a:rPr lang="es-ES" sz="4000" dirty="0">
                <a:solidFill>
                  <a:schemeClr val="tx1"/>
                </a:solidFill>
                <a:latin typeface="Berlin Sans FB" panose="020E0602020502020306" pitchFamily="34" charset="0"/>
              </a:rPr>
              <a:t> da </a:t>
            </a:r>
            <a:r>
              <a:rPr lang="es-ES" sz="4000" dirty="0" err="1" smtClean="0">
                <a:solidFill>
                  <a:schemeClr val="tx1"/>
                </a:solidFill>
                <a:latin typeface="Berlin Sans FB" panose="020E0602020502020306" pitchFamily="34" charset="0"/>
              </a:rPr>
              <a:t>arriskutsua</a:t>
            </a:r>
            <a:r>
              <a:rPr lang="es-ES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…</a:t>
            </a:r>
            <a:r>
              <a:rPr lang="es-ES" dirty="0"/>
              <a:t/>
            </a:r>
            <a:br>
              <a:rPr lang="es-ES" dirty="0"/>
            </a:br>
            <a:r>
              <a:rPr lang="es-ES" dirty="0"/>
              <a:t/>
            </a:r>
            <a:br>
              <a:rPr lang="es-ES" dirty="0"/>
            </a:br>
            <a:r>
              <a:rPr lang="es-ES" sz="3600" dirty="0" smtClean="0"/>
              <a:t/>
            </a:r>
            <a:br>
              <a:rPr lang="es-ES" sz="3600" dirty="0" smtClean="0"/>
            </a:br>
            <a:endParaRPr kumimoji="0" lang="es-E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erlin Sans FB" panose="020E0602020502020306" pitchFamily="34" charset="0"/>
            </a:endParaRPr>
          </a:p>
        </p:txBody>
      </p:sp>
      <p:pic>
        <p:nvPicPr>
          <p:cNvPr id="5" name="Imagen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812" y="6038117"/>
            <a:ext cx="663575" cy="666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n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9528" y="6038117"/>
            <a:ext cx="465582" cy="525969"/>
          </a:xfrm>
          <a:prstGeom prst="rect">
            <a:avLst/>
          </a:prstGeom>
        </p:spPr>
      </p:pic>
      <p:sp>
        <p:nvSpPr>
          <p:cNvPr id="7" name="Laukizuzena 6"/>
          <p:cNvSpPr/>
          <p:nvPr/>
        </p:nvSpPr>
        <p:spPr>
          <a:xfrm>
            <a:off x="941387" y="460191"/>
            <a:ext cx="604626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600" dirty="0">
                <a:solidFill>
                  <a:prstClr val="black"/>
                </a:solidFill>
                <a:latin typeface="Berlin Sans FB Demi" panose="020E0802020502020306" pitchFamily="34" charset="0"/>
              </a:rPr>
              <a:t>KANABISAREN MITOAK </a:t>
            </a:r>
            <a:r>
              <a:rPr lang="es-ES" sz="3600" dirty="0" smtClean="0">
                <a:solidFill>
                  <a:prstClr val="black"/>
                </a:solidFill>
                <a:latin typeface="Berlin Sans FB Demi" panose="020E0802020502020306" pitchFamily="34" charset="0"/>
              </a:rPr>
              <a:t> 1</a:t>
            </a:r>
            <a:endParaRPr lang="es-ES" sz="3600" dirty="0">
              <a:solidFill>
                <a:prstClr val="black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071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600" y="819150"/>
            <a:ext cx="6400800" cy="5219700"/>
          </a:xfrm>
          <a:prstGeom prst="rect">
            <a:avLst/>
          </a:prstGeom>
        </p:spPr>
      </p:pic>
      <p:sp>
        <p:nvSpPr>
          <p:cNvPr id="3" name="Título 1"/>
          <p:cNvSpPr txBox="1">
            <a:spLocks/>
          </p:cNvSpPr>
          <p:nvPr/>
        </p:nvSpPr>
        <p:spPr>
          <a:xfrm>
            <a:off x="623454" y="651162"/>
            <a:ext cx="10917382" cy="261851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ES" sz="2800" dirty="0">
              <a:latin typeface="+mn-lt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723900" y="592017"/>
            <a:ext cx="1082732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 err="1" smtClean="0"/>
              <a:t>Gezurra</a:t>
            </a:r>
            <a:r>
              <a:rPr lang="es-ES" sz="3200" b="1" dirty="0" smtClean="0"/>
              <a:t>.</a:t>
            </a:r>
          </a:p>
          <a:p>
            <a:pPr fontAlgn="base"/>
            <a:r>
              <a:rPr lang="es-ES" sz="3200" b="1" dirty="0" err="1" smtClean="0"/>
              <a:t>Sintoma</a:t>
            </a:r>
            <a:r>
              <a:rPr lang="es-ES" sz="3200" b="1" dirty="0" smtClean="0"/>
              <a:t> </a:t>
            </a:r>
            <a:r>
              <a:rPr lang="es-ES" sz="3200" b="1" dirty="0" err="1"/>
              <a:t>psikotikoak</a:t>
            </a:r>
            <a:r>
              <a:rPr lang="es-ES" sz="3200" b="1" dirty="0"/>
              <a:t> </a:t>
            </a:r>
            <a:r>
              <a:rPr lang="es-ES" sz="3200" b="1" dirty="0" err="1"/>
              <a:t>gara</a:t>
            </a:r>
            <a:r>
              <a:rPr lang="es-ES" sz="3200" b="1" dirty="0"/>
              <a:t> </a:t>
            </a:r>
            <a:r>
              <a:rPr lang="es-ES" sz="3200" b="1" dirty="0" err="1" smtClean="0"/>
              <a:t>ditzakezu</a:t>
            </a:r>
            <a:r>
              <a:rPr lang="es-ES" sz="3200" b="1" dirty="0" smtClean="0"/>
              <a:t>.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723900" y="2673968"/>
            <a:ext cx="10317139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/>
            <a:r>
              <a:rPr lang="es-ES" sz="2800" dirty="0" err="1" smtClean="0">
                <a:solidFill>
                  <a:prstClr val="black"/>
                </a:solidFill>
              </a:rPr>
              <a:t>Kanabisa</a:t>
            </a:r>
            <a:r>
              <a:rPr lang="es-ES" sz="2800" dirty="0" smtClean="0">
                <a:solidFill>
                  <a:prstClr val="black"/>
                </a:solidFill>
              </a:rPr>
              <a:t> </a:t>
            </a:r>
            <a:r>
              <a:rPr lang="es-ES" sz="2800" dirty="0" err="1">
                <a:solidFill>
                  <a:prstClr val="black"/>
                </a:solidFill>
              </a:rPr>
              <a:t>etengabe</a:t>
            </a:r>
            <a:r>
              <a:rPr lang="es-ES" sz="2800" dirty="0">
                <a:solidFill>
                  <a:prstClr val="black"/>
                </a:solidFill>
              </a:rPr>
              <a:t> </a:t>
            </a:r>
            <a:r>
              <a:rPr lang="es-ES" sz="2800" dirty="0" err="1">
                <a:solidFill>
                  <a:prstClr val="black"/>
                </a:solidFill>
              </a:rPr>
              <a:t>kontsumitzeak</a:t>
            </a:r>
            <a:r>
              <a:rPr lang="es-ES" sz="2800" dirty="0">
                <a:solidFill>
                  <a:prstClr val="black"/>
                </a:solidFill>
              </a:rPr>
              <a:t> </a:t>
            </a:r>
            <a:r>
              <a:rPr lang="es-ES" sz="2800" dirty="0" err="1">
                <a:solidFill>
                  <a:prstClr val="black"/>
                </a:solidFill>
              </a:rPr>
              <a:t>buruko</a:t>
            </a:r>
            <a:r>
              <a:rPr lang="es-ES" sz="2800" dirty="0">
                <a:solidFill>
                  <a:prstClr val="black"/>
                </a:solidFill>
              </a:rPr>
              <a:t> </a:t>
            </a:r>
            <a:r>
              <a:rPr lang="es-ES" sz="2800" dirty="0" err="1">
                <a:solidFill>
                  <a:prstClr val="black"/>
                </a:solidFill>
              </a:rPr>
              <a:t>gaixotasunak</a:t>
            </a:r>
            <a:r>
              <a:rPr lang="es-ES" sz="2800" dirty="0">
                <a:solidFill>
                  <a:prstClr val="black"/>
                </a:solidFill>
              </a:rPr>
              <a:t> </a:t>
            </a:r>
            <a:r>
              <a:rPr lang="es-ES" sz="2800" dirty="0" err="1">
                <a:solidFill>
                  <a:prstClr val="black"/>
                </a:solidFill>
              </a:rPr>
              <a:t>garatzen</a:t>
            </a:r>
            <a:r>
              <a:rPr lang="es-ES" sz="2800" dirty="0">
                <a:solidFill>
                  <a:prstClr val="black"/>
                </a:solidFill>
              </a:rPr>
              <a:t> </a:t>
            </a:r>
            <a:r>
              <a:rPr lang="es-ES" sz="2800" dirty="0" err="1">
                <a:solidFill>
                  <a:prstClr val="black"/>
                </a:solidFill>
              </a:rPr>
              <a:t>laguntzen</a:t>
            </a:r>
            <a:r>
              <a:rPr lang="es-ES" sz="2800" dirty="0">
                <a:solidFill>
                  <a:prstClr val="black"/>
                </a:solidFill>
              </a:rPr>
              <a:t> du, hala </a:t>
            </a:r>
            <a:r>
              <a:rPr lang="es-ES" sz="2800" dirty="0" err="1" smtClean="0">
                <a:solidFill>
                  <a:prstClr val="black"/>
                </a:solidFill>
              </a:rPr>
              <a:t>nola</a:t>
            </a:r>
            <a:r>
              <a:rPr lang="es-ES" sz="2800" dirty="0" smtClean="0">
                <a:solidFill>
                  <a:prstClr val="black"/>
                </a:solidFill>
              </a:rPr>
              <a:t>, </a:t>
            </a:r>
            <a:r>
              <a:rPr lang="es-ES" sz="2800" dirty="0" err="1" smtClean="0">
                <a:solidFill>
                  <a:prstClr val="black"/>
                </a:solidFill>
              </a:rPr>
              <a:t>antsietatea</a:t>
            </a:r>
            <a:r>
              <a:rPr lang="es-ES" sz="2800" dirty="0">
                <a:solidFill>
                  <a:prstClr val="black"/>
                </a:solidFill>
              </a:rPr>
              <a:t>, </a:t>
            </a:r>
            <a:r>
              <a:rPr lang="es-ES" sz="2800" dirty="0" err="1">
                <a:solidFill>
                  <a:prstClr val="black"/>
                </a:solidFill>
              </a:rPr>
              <a:t>izu-erasoak</a:t>
            </a:r>
            <a:r>
              <a:rPr lang="es-ES" sz="2800" dirty="0">
                <a:solidFill>
                  <a:prstClr val="black"/>
                </a:solidFill>
              </a:rPr>
              <a:t>, </a:t>
            </a:r>
            <a:r>
              <a:rPr lang="es-ES" sz="2800" dirty="0" err="1">
                <a:solidFill>
                  <a:prstClr val="black"/>
                </a:solidFill>
              </a:rPr>
              <a:t>depresioa</a:t>
            </a:r>
            <a:r>
              <a:rPr lang="es-ES" sz="2800" dirty="0">
                <a:solidFill>
                  <a:prstClr val="black"/>
                </a:solidFill>
              </a:rPr>
              <a:t>, </a:t>
            </a:r>
            <a:r>
              <a:rPr lang="es-ES" sz="2800" dirty="0" err="1">
                <a:solidFill>
                  <a:prstClr val="black"/>
                </a:solidFill>
              </a:rPr>
              <a:t>psikosia</a:t>
            </a:r>
            <a:r>
              <a:rPr lang="es-ES" sz="2800" dirty="0">
                <a:solidFill>
                  <a:prstClr val="black"/>
                </a:solidFill>
              </a:rPr>
              <a:t> eta </a:t>
            </a:r>
            <a:r>
              <a:rPr lang="es-ES" sz="2800" dirty="0" err="1">
                <a:solidFill>
                  <a:prstClr val="black"/>
                </a:solidFill>
              </a:rPr>
              <a:t>eskizofrenia</a:t>
            </a:r>
            <a:r>
              <a:rPr lang="es-ES" smtClean="0"/>
              <a:t>.</a:t>
            </a:r>
            <a:r>
              <a:rPr lang="es-ES" sz="2800">
                <a:solidFill>
                  <a:prstClr val="black"/>
                </a:solidFill>
              </a:rPr>
              <a:t> </a:t>
            </a:r>
            <a:endParaRPr lang="es-ES" sz="2800" smtClean="0">
              <a:solidFill>
                <a:prstClr val="black"/>
              </a:solidFill>
            </a:endParaRPr>
          </a:p>
          <a:p>
            <a:pPr algn="just" fontAlgn="base"/>
            <a:endParaRPr lang="es-ES" sz="2800" dirty="0" smtClean="0">
              <a:solidFill>
                <a:prstClr val="black"/>
              </a:solidFill>
            </a:endParaRPr>
          </a:p>
          <a:p>
            <a:pPr algn="just" fontAlgn="base"/>
            <a:r>
              <a:rPr lang="es-ES" sz="2800" dirty="0" err="1" smtClean="0">
                <a:solidFill>
                  <a:prstClr val="black"/>
                </a:solidFill>
              </a:rPr>
              <a:t>Ondorio</a:t>
            </a:r>
            <a:r>
              <a:rPr lang="es-ES" sz="2800" dirty="0" smtClean="0">
                <a:solidFill>
                  <a:prstClr val="black"/>
                </a:solidFill>
              </a:rPr>
              <a:t> </a:t>
            </a:r>
            <a:r>
              <a:rPr lang="es-ES" sz="2800" dirty="0" err="1">
                <a:solidFill>
                  <a:prstClr val="black"/>
                </a:solidFill>
              </a:rPr>
              <a:t>horiek</a:t>
            </a:r>
            <a:r>
              <a:rPr lang="es-ES" sz="2800" dirty="0">
                <a:solidFill>
                  <a:prstClr val="black"/>
                </a:solidFill>
              </a:rPr>
              <a:t> </a:t>
            </a:r>
            <a:r>
              <a:rPr lang="es-ES" sz="2800" dirty="0" err="1">
                <a:solidFill>
                  <a:prstClr val="black"/>
                </a:solidFill>
              </a:rPr>
              <a:t>hainbat</a:t>
            </a:r>
            <a:r>
              <a:rPr lang="es-ES" sz="2800" dirty="0">
                <a:solidFill>
                  <a:prstClr val="black"/>
                </a:solidFill>
              </a:rPr>
              <a:t> </a:t>
            </a:r>
            <a:r>
              <a:rPr lang="es-ES" sz="2800" dirty="0" err="1">
                <a:solidFill>
                  <a:prstClr val="black"/>
                </a:solidFill>
              </a:rPr>
              <a:t>urtez</a:t>
            </a:r>
            <a:r>
              <a:rPr lang="es-ES" sz="2800" dirty="0">
                <a:solidFill>
                  <a:prstClr val="black"/>
                </a:solidFill>
              </a:rPr>
              <a:t> </a:t>
            </a:r>
            <a:r>
              <a:rPr lang="es-ES" sz="2800" dirty="0" err="1">
                <a:solidFill>
                  <a:prstClr val="black"/>
                </a:solidFill>
              </a:rPr>
              <a:t>kontsumitu</a:t>
            </a:r>
            <a:r>
              <a:rPr lang="es-ES" sz="2800" dirty="0">
                <a:solidFill>
                  <a:prstClr val="black"/>
                </a:solidFill>
              </a:rPr>
              <a:t> </a:t>
            </a:r>
            <a:r>
              <a:rPr lang="es-ES" sz="2800" dirty="0" err="1">
                <a:solidFill>
                  <a:prstClr val="black"/>
                </a:solidFill>
              </a:rPr>
              <a:t>ondoren</a:t>
            </a:r>
            <a:r>
              <a:rPr lang="es-ES" sz="2800" dirty="0">
                <a:solidFill>
                  <a:prstClr val="black"/>
                </a:solidFill>
              </a:rPr>
              <a:t> </a:t>
            </a:r>
            <a:r>
              <a:rPr lang="es-ES" sz="2800" dirty="0" err="1">
                <a:solidFill>
                  <a:prstClr val="black"/>
                </a:solidFill>
              </a:rPr>
              <a:t>agertzen</a:t>
            </a:r>
            <a:r>
              <a:rPr lang="es-ES" sz="2800" dirty="0">
                <a:solidFill>
                  <a:prstClr val="black"/>
                </a:solidFill>
              </a:rPr>
              <a:t> </a:t>
            </a:r>
            <a:r>
              <a:rPr lang="es-ES" sz="2800" dirty="0" err="1">
                <a:solidFill>
                  <a:prstClr val="black"/>
                </a:solidFill>
              </a:rPr>
              <a:t>dira</a:t>
            </a:r>
            <a:r>
              <a:rPr lang="es-ES" sz="2800" dirty="0">
                <a:solidFill>
                  <a:prstClr val="black"/>
                </a:solidFill>
              </a:rPr>
              <a:t>, eta </a:t>
            </a:r>
            <a:r>
              <a:rPr lang="es-ES" sz="2800" dirty="0" err="1" smtClean="0">
                <a:solidFill>
                  <a:prstClr val="black"/>
                </a:solidFill>
              </a:rPr>
              <a:t>ez</a:t>
            </a:r>
            <a:r>
              <a:rPr lang="es-ES" sz="2800" dirty="0">
                <a:solidFill>
                  <a:prstClr val="black"/>
                </a:solidFill>
              </a:rPr>
              <a:t> </a:t>
            </a:r>
            <a:r>
              <a:rPr lang="es-ES" sz="2800" dirty="0" err="1" smtClean="0">
                <a:solidFill>
                  <a:prstClr val="black"/>
                </a:solidFill>
              </a:rPr>
              <a:t>berehala</a:t>
            </a:r>
            <a:r>
              <a:rPr lang="es-ES" sz="2800" dirty="0" smtClean="0">
                <a:solidFill>
                  <a:prstClr val="black"/>
                </a:solidFill>
              </a:rPr>
              <a:t>.</a:t>
            </a:r>
          </a:p>
          <a:p>
            <a:pPr algn="just" fontAlgn="base"/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pic>
        <p:nvPicPr>
          <p:cNvPr id="5" name="Imagen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13135" y="5792561"/>
            <a:ext cx="561975" cy="771525"/>
          </a:xfrm>
          <a:prstGeom prst="rect">
            <a:avLst/>
          </a:prstGeom>
        </p:spPr>
      </p:pic>
      <p:pic>
        <p:nvPicPr>
          <p:cNvPr id="6" name="Imagen 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812" y="6038117"/>
            <a:ext cx="663575" cy="666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5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492" y="0"/>
            <a:ext cx="2934608" cy="2673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966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451262" y="356260"/>
            <a:ext cx="60207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s-ES" sz="3600" dirty="0">
                <a:solidFill>
                  <a:prstClr val="black"/>
                </a:solidFill>
                <a:latin typeface="Berlin Sans FB Demi" panose="020E0802020502020306" pitchFamily="34" charset="0"/>
              </a:rPr>
              <a:t>KANABISAREN MITOAK</a:t>
            </a:r>
            <a:r>
              <a:rPr kumimoji="0" lang="es-ES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 Demi" panose="020E0802020502020306" pitchFamily="34" charset="0"/>
                <a:ea typeface="+mn-ea"/>
                <a:cs typeface="+mn-cs"/>
              </a:rPr>
              <a:t> 	6</a:t>
            </a:r>
            <a:endParaRPr kumimoji="0" lang="es-E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rlin Sans FB Demi" panose="020E0802020502020306" pitchFamily="34" charset="0"/>
              <a:ea typeface="+mn-ea"/>
              <a:cs typeface="+mn-cs"/>
            </a:endParaRPr>
          </a:p>
        </p:txBody>
      </p:sp>
      <p:sp>
        <p:nvSpPr>
          <p:cNvPr id="5" name="Llamada de nube 4"/>
          <p:cNvSpPr/>
          <p:nvPr/>
        </p:nvSpPr>
        <p:spPr>
          <a:xfrm>
            <a:off x="2673928" y="1557211"/>
            <a:ext cx="8093034" cy="3555116"/>
          </a:xfrm>
          <a:prstGeom prst="cloudCallout">
            <a:avLst>
              <a:gd name="adj1" fmla="val -47619"/>
              <a:gd name="adj2" fmla="val 88306"/>
            </a:avLst>
          </a:prstGeom>
          <a:gradFill>
            <a:gsLst>
              <a:gs pos="20000">
                <a:srgbClr val="00B050"/>
              </a:gs>
              <a:gs pos="46000">
                <a:srgbClr val="92D050"/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/>
            <a:r>
              <a:rPr lang="es-ES" sz="3600" dirty="0"/>
              <a:t/>
            </a:r>
            <a:br>
              <a:rPr lang="es-ES" sz="3600" dirty="0"/>
            </a:br>
            <a:r>
              <a:rPr lang="es-ES" sz="3600" dirty="0"/>
              <a:t/>
            </a:r>
            <a:br>
              <a:rPr lang="es-ES" sz="3600" dirty="0"/>
            </a:br>
            <a:r>
              <a:rPr lang="es-ES" sz="3600" dirty="0" err="1" smtClean="0">
                <a:solidFill>
                  <a:schemeClr val="tx1"/>
                </a:solidFill>
                <a:latin typeface="Berlin Sans FB" panose="020E0602020502020306" pitchFamily="34" charset="0"/>
              </a:rPr>
              <a:t>Kanabisa</a:t>
            </a:r>
            <a:r>
              <a:rPr lang="es-ES" sz="36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 </a:t>
            </a:r>
            <a:r>
              <a:rPr lang="es-ES" sz="3600" dirty="0" err="1">
                <a:solidFill>
                  <a:schemeClr val="tx1"/>
                </a:solidFill>
                <a:latin typeface="Berlin Sans FB" panose="020E0602020502020306" pitchFamily="34" charset="0"/>
              </a:rPr>
              <a:t>nahi</a:t>
            </a:r>
            <a:r>
              <a:rPr lang="es-ES" sz="3600" dirty="0">
                <a:solidFill>
                  <a:schemeClr val="tx1"/>
                </a:solidFill>
                <a:latin typeface="Berlin Sans FB" panose="020E0602020502020306" pitchFamily="34" charset="0"/>
              </a:rPr>
              <a:t> </a:t>
            </a:r>
            <a:r>
              <a:rPr lang="es-ES" sz="3600" dirty="0" err="1" smtClean="0">
                <a:solidFill>
                  <a:schemeClr val="tx1"/>
                </a:solidFill>
                <a:latin typeface="Berlin Sans FB" panose="020E0602020502020306" pitchFamily="34" charset="0"/>
              </a:rPr>
              <a:t>dudanean</a:t>
            </a:r>
            <a:r>
              <a:rPr lang="es-ES" sz="36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 </a:t>
            </a:r>
            <a:r>
              <a:rPr lang="es-ES" sz="3600" dirty="0" err="1">
                <a:solidFill>
                  <a:schemeClr val="tx1"/>
                </a:solidFill>
                <a:latin typeface="Berlin Sans FB" panose="020E0602020502020306" pitchFamily="34" charset="0"/>
              </a:rPr>
              <a:t>utz</a:t>
            </a:r>
            <a:r>
              <a:rPr lang="es-ES" sz="3600" dirty="0">
                <a:solidFill>
                  <a:schemeClr val="tx1"/>
                </a:solidFill>
                <a:latin typeface="Berlin Sans FB" panose="020E0602020502020306" pitchFamily="34" charset="0"/>
              </a:rPr>
              <a:t> </a:t>
            </a:r>
            <a:r>
              <a:rPr lang="es-ES" sz="3600" dirty="0" err="1">
                <a:solidFill>
                  <a:schemeClr val="tx1"/>
                </a:solidFill>
                <a:latin typeface="Berlin Sans FB" panose="020E0602020502020306" pitchFamily="34" charset="0"/>
              </a:rPr>
              <a:t>dezaket</a:t>
            </a:r>
            <a:r>
              <a:rPr lang="es-ES" sz="3600" dirty="0">
                <a:solidFill>
                  <a:schemeClr val="tx1"/>
                </a:solidFill>
                <a:latin typeface="Berlin Sans FB" panose="020E0602020502020306" pitchFamily="34" charset="0"/>
              </a:rPr>
              <a:t>, </a:t>
            </a:r>
            <a:r>
              <a:rPr lang="es-ES" sz="3600" dirty="0" err="1">
                <a:solidFill>
                  <a:schemeClr val="tx1"/>
                </a:solidFill>
                <a:latin typeface="Berlin Sans FB" panose="020E0602020502020306" pitchFamily="34" charset="0"/>
              </a:rPr>
              <a:t>ez</a:t>
            </a:r>
            <a:r>
              <a:rPr lang="es-ES" sz="3600" dirty="0">
                <a:solidFill>
                  <a:schemeClr val="tx1"/>
                </a:solidFill>
                <a:latin typeface="Berlin Sans FB" panose="020E0602020502020306" pitchFamily="34" charset="0"/>
              </a:rPr>
              <a:t> </a:t>
            </a:r>
            <a:r>
              <a:rPr lang="es-ES" sz="36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du </a:t>
            </a:r>
            <a:r>
              <a:rPr lang="es-ES" sz="3600" dirty="0" err="1" smtClean="0">
                <a:solidFill>
                  <a:schemeClr val="tx1"/>
                </a:solidFill>
                <a:latin typeface="Berlin Sans FB" panose="020E0602020502020306" pitchFamily="34" charset="0"/>
              </a:rPr>
              <a:t>sortzen</a:t>
            </a:r>
            <a:r>
              <a:rPr lang="es-ES" sz="36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 </a:t>
            </a:r>
            <a:r>
              <a:rPr lang="es-ES" sz="3600" dirty="0" err="1" smtClean="0">
                <a:solidFill>
                  <a:schemeClr val="tx1"/>
                </a:solidFill>
                <a:latin typeface="Berlin Sans FB" panose="020E0602020502020306" pitchFamily="34" charset="0"/>
              </a:rPr>
              <a:t>mendekotasunik</a:t>
            </a:r>
            <a:r>
              <a:rPr lang="es-ES" sz="36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…</a:t>
            </a:r>
            <a:endParaRPr lang="es-ES" sz="3600" dirty="0">
              <a:solidFill>
                <a:schemeClr val="tx1"/>
              </a:solidFill>
              <a:latin typeface="Berlin Sans FB" panose="020E0602020502020306" pitchFamily="34" charset="0"/>
            </a:endParaRPr>
          </a:p>
          <a:p>
            <a:r>
              <a:rPr lang="es-ES" sz="3600" dirty="0"/>
              <a:t/>
            </a:r>
            <a:br>
              <a:rPr lang="es-ES" sz="3600" dirty="0"/>
            </a:br>
            <a:endParaRPr kumimoji="0" lang="es-E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erlin Sans FB" panose="020E0602020502020306" pitchFamily="34" charset="0"/>
            </a:endParaRPr>
          </a:p>
        </p:txBody>
      </p:sp>
      <p:pic>
        <p:nvPicPr>
          <p:cNvPr id="6" name="Imagen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13135" y="5792561"/>
            <a:ext cx="561975" cy="771525"/>
          </a:xfrm>
          <a:prstGeom prst="rect">
            <a:avLst/>
          </a:prstGeom>
        </p:spPr>
      </p:pic>
      <p:pic>
        <p:nvPicPr>
          <p:cNvPr id="7" name="Imagen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812" y="6024262"/>
            <a:ext cx="663575" cy="6667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29188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4407" y="4168508"/>
            <a:ext cx="2405421" cy="2202984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7155" y="1866935"/>
            <a:ext cx="3048149" cy="2609764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623454" y="540328"/>
            <a:ext cx="1082732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 err="1" smtClean="0"/>
              <a:t>Gezurra</a:t>
            </a:r>
            <a:r>
              <a:rPr lang="es-ES" sz="3200" b="1" dirty="0" smtClean="0"/>
              <a:t>.</a:t>
            </a:r>
          </a:p>
          <a:p>
            <a:pPr fontAlgn="base"/>
            <a:r>
              <a:rPr lang="es-ES" sz="3200" b="1" dirty="0" err="1" smtClean="0"/>
              <a:t>Kanabisak</a:t>
            </a:r>
            <a:r>
              <a:rPr lang="es-ES" sz="3200" b="1" dirty="0" smtClean="0"/>
              <a:t> </a:t>
            </a:r>
            <a:r>
              <a:rPr lang="es-ES" sz="3200" b="1" dirty="0" err="1"/>
              <a:t>mendekotasuna</a:t>
            </a:r>
            <a:r>
              <a:rPr lang="es-ES" sz="3200" b="1" dirty="0"/>
              <a:t> </a:t>
            </a:r>
            <a:r>
              <a:rPr lang="es-ES" sz="3200" b="1" dirty="0" err="1"/>
              <a:t>eragin</a:t>
            </a:r>
            <a:r>
              <a:rPr lang="es-ES" sz="3200" b="1" dirty="0"/>
              <a:t> </a:t>
            </a:r>
            <a:r>
              <a:rPr lang="es-ES" sz="3200" b="1" dirty="0" err="1" smtClean="0"/>
              <a:t>dezake</a:t>
            </a:r>
            <a:endParaRPr lang="es-ES" sz="3200" b="1" dirty="0"/>
          </a:p>
        </p:txBody>
      </p:sp>
      <p:sp>
        <p:nvSpPr>
          <p:cNvPr id="2" name="CuadroTexto 1"/>
          <p:cNvSpPr txBox="1"/>
          <p:nvPr/>
        </p:nvSpPr>
        <p:spPr>
          <a:xfrm>
            <a:off x="554149" y="1902797"/>
            <a:ext cx="10827329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/>
            <a:r>
              <a:rPr lang="eu-ES" sz="2800" dirty="0" smtClean="0">
                <a:solidFill>
                  <a:prstClr val="black"/>
                </a:solidFill>
              </a:rPr>
              <a:t>Kontsumitzaile batzuek zailtasunak dituzte kontsumo hori uzteko. Hain zuzen ere, </a:t>
            </a:r>
            <a:r>
              <a:rPr lang="eu-ES" sz="2800" dirty="0" err="1" smtClean="0">
                <a:solidFill>
                  <a:prstClr val="black"/>
                </a:solidFill>
              </a:rPr>
              <a:t>kanabisa</a:t>
            </a:r>
            <a:r>
              <a:rPr lang="eu-ES" sz="2800" dirty="0" smtClean="0">
                <a:solidFill>
                  <a:prstClr val="black"/>
                </a:solidFill>
              </a:rPr>
              <a:t> kontsumitzen duten hamar pertsonatik batek mendekotasuna du. Kontsumoa 18 urte bete baino lehen hasten bada, seitik bat mendekotasuna izango du.</a:t>
            </a:r>
          </a:p>
          <a:p>
            <a:pPr algn="just" fontAlgn="base"/>
            <a:r>
              <a:rPr lang="es-ES" dirty="0"/>
              <a:t/>
            </a:r>
            <a:br>
              <a:rPr lang="es-ES" dirty="0"/>
            </a:br>
            <a:r>
              <a:rPr lang="es-ES" sz="2800" dirty="0" err="1" smtClean="0">
                <a:solidFill>
                  <a:prstClr val="black"/>
                </a:solidFill>
              </a:rPr>
              <a:t>Kanabisak</a:t>
            </a:r>
            <a:r>
              <a:rPr lang="es-ES" sz="2800" dirty="0" smtClean="0">
                <a:solidFill>
                  <a:prstClr val="black"/>
                </a:solidFill>
              </a:rPr>
              <a:t> </a:t>
            </a:r>
            <a:r>
              <a:rPr lang="es-ES" sz="2800" dirty="0" err="1">
                <a:solidFill>
                  <a:prstClr val="black"/>
                </a:solidFill>
              </a:rPr>
              <a:t>adikzioa</a:t>
            </a:r>
            <a:r>
              <a:rPr lang="es-ES" sz="2800" dirty="0">
                <a:solidFill>
                  <a:prstClr val="black"/>
                </a:solidFill>
              </a:rPr>
              <a:t> </a:t>
            </a:r>
            <a:r>
              <a:rPr lang="es-ES" sz="2800" dirty="0" err="1">
                <a:solidFill>
                  <a:prstClr val="black"/>
                </a:solidFill>
              </a:rPr>
              <a:t>sortzen</a:t>
            </a:r>
            <a:r>
              <a:rPr lang="es-ES" sz="2800" dirty="0">
                <a:solidFill>
                  <a:prstClr val="black"/>
                </a:solidFill>
              </a:rPr>
              <a:t> du, eta </a:t>
            </a:r>
            <a:r>
              <a:rPr lang="es-ES" sz="2800" dirty="0" err="1">
                <a:solidFill>
                  <a:prstClr val="black"/>
                </a:solidFill>
              </a:rPr>
              <a:t>kontsumitu</a:t>
            </a:r>
            <a:r>
              <a:rPr lang="es-ES" sz="2800" dirty="0">
                <a:solidFill>
                  <a:prstClr val="black"/>
                </a:solidFill>
              </a:rPr>
              <a:t> </a:t>
            </a:r>
            <a:r>
              <a:rPr lang="es-ES" sz="2800" dirty="0" err="1">
                <a:solidFill>
                  <a:prstClr val="black"/>
                </a:solidFill>
              </a:rPr>
              <a:t>gabeko</a:t>
            </a:r>
            <a:r>
              <a:rPr lang="es-ES" sz="2800" dirty="0">
                <a:solidFill>
                  <a:prstClr val="black"/>
                </a:solidFill>
              </a:rPr>
              <a:t> </a:t>
            </a:r>
            <a:r>
              <a:rPr lang="es-ES" sz="2800" dirty="0" err="1">
                <a:solidFill>
                  <a:prstClr val="black"/>
                </a:solidFill>
              </a:rPr>
              <a:t>aldietan</a:t>
            </a:r>
            <a:r>
              <a:rPr lang="es-ES" sz="2800" dirty="0">
                <a:solidFill>
                  <a:prstClr val="black"/>
                </a:solidFill>
              </a:rPr>
              <a:t> "</a:t>
            </a:r>
            <a:r>
              <a:rPr lang="es-ES" sz="2800" dirty="0" err="1">
                <a:solidFill>
                  <a:prstClr val="black"/>
                </a:solidFill>
              </a:rPr>
              <a:t>abstinentzia-sindromea</a:t>
            </a:r>
            <a:r>
              <a:rPr lang="es-ES" sz="2800" dirty="0">
                <a:solidFill>
                  <a:prstClr val="black"/>
                </a:solidFill>
              </a:rPr>
              <a:t>" </a:t>
            </a:r>
            <a:r>
              <a:rPr lang="es-ES" sz="2800" dirty="0" err="1">
                <a:solidFill>
                  <a:prstClr val="black"/>
                </a:solidFill>
              </a:rPr>
              <a:t>agertzen</a:t>
            </a:r>
            <a:r>
              <a:rPr lang="es-ES" sz="2800" dirty="0">
                <a:solidFill>
                  <a:prstClr val="black"/>
                </a:solidFill>
              </a:rPr>
              <a:t> da. </a:t>
            </a:r>
            <a:r>
              <a:rPr lang="es-ES" sz="2800" dirty="0" err="1">
                <a:solidFill>
                  <a:prstClr val="black"/>
                </a:solidFill>
              </a:rPr>
              <a:t>Horrek</a:t>
            </a:r>
            <a:r>
              <a:rPr lang="es-ES" sz="2800" dirty="0">
                <a:solidFill>
                  <a:prstClr val="black"/>
                </a:solidFill>
              </a:rPr>
              <a:t> </a:t>
            </a:r>
            <a:r>
              <a:rPr lang="es-ES" sz="2800" dirty="0" err="1">
                <a:solidFill>
                  <a:prstClr val="black"/>
                </a:solidFill>
              </a:rPr>
              <a:t>ondoez</a:t>
            </a:r>
            <a:r>
              <a:rPr lang="es-ES" sz="2800" dirty="0">
                <a:solidFill>
                  <a:prstClr val="black"/>
                </a:solidFill>
              </a:rPr>
              <a:t> </a:t>
            </a:r>
            <a:r>
              <a:rPr lang="es-ES" sz="2800" dirty="0" err="1">
                <a:solidFill>
                  <a:prstClr val="black"/>
                </a:solidFill>
              </a:rPr>
              <a:t>orokorra</a:t>
            </a:r>
            <a:r>
              <a:rPr lang="es-ES" sz="2800" dirty="0">
                <a:solidFill>
                  <a:prstClr val="black"/>
                </a:solidFill>
              </a:rPr>
              <a:t> </a:t>
            </a:r>
            <a:r>
              <a:rPr lang="es-ES" sz="2800" dirty="0" err="1">
                <a:solidFill>
                  <a:prstClr val="black"/>
                </a:solidFill>
              </a:rPr>
              <a:t>sortzen</a:t>
            </a:r>
            <a:r>
              <a:rPr lang="es-ES" sz="2800" dirty="0">
                <a:solidFill>
                  <a:prstClr val="black"/>
                </a:solidFill>
              </a:rPr>
              <a:t> du, eta </a:t>
            </a:r>
            <a:r>
              <a:rPr lang="es-ES" sz="2800" dirty="0" err="1">
                <a:solidFill>
                  <a:prstClr val="black"/>
                </a:solidFill>
              </a:rPr>
              <a:t>zenbat</a:t>
            </a:r>
            <a:r>
              <a:rPr lang="es-ES" sz="2800" dirty="0">
                <a:solidFill>
                  <a:prstClr val="black"/>
                </a:solidFill>
              </a:rPr>
              <a:t> eta </a:t>
            </a:r>
            <a:r>
              <a:rPr lang="es-ES" sz="2800" dirty="0" err="1">
                <a:solidFill>
                  <a:prstClr val="black"/>
                </a:solidFill>
              </a:rPr>
              <a:t>denbora</a:t>
            </a:r>
            <a:r>
              <a:rPr lang="es-ES" sz="2800" dirty="0">
                <a:solidFill>
                  <a:prstClr val="black"/>
                </a:solidFill>
              </a:rPr>
              <a:t> eta </a:t>
            </a:r>
            <a:r>
              <a:rPr lang="es-ES" sz="2800" dirty="0" err="1">
                <a:solidFill>
                  <a:prstClr val="black"/>
                </a:solidFill>
              </a:rPr>
              <a:t>kantitate</a:t>
            </a:r>
            <a:r>
              <a:rPr lang="es-ES" sz="2800" dirty="0">
                <a:solidFill>
                  <a:prstClr val="black"/>
                </a:solidFill>
              </a:rPr>
              <a:t> </a:t>
            </a:r>
            <a:r>
              <a:rPr lang="es-ES" sz="2800" dirty="0" err="1">
                <a:solidFill>
                  <a:prstClr val="black"/>
                </a:solidFill>
              </a:rPr>
              <a:t>gehiago</a:t>
            </a:r>
            <a:r>
              <a:rPr lang="es-ES" sz="2800" dirty="0">
                <a:solidFill>
                  <a:prstClr val="black"/>
                </a:solidFill>
              </a:rPr>
              <a:t> </a:t>
            </a:r>
            <a:r>
              <a:rPr lang="es-ES" sz="2800" dirty="0" err="1">
                <a:solidFill>
                  <a:prstClr val="black"/>
                </a:solidFill>
              </a:rPr>
              <a:t>kontsumitu</a:t>
            </a:r>
            <a:r>
              <a:rPr lang="es-ES" sz="2800" dirty="0">
                <a:solidFill>
                  <a:prstClr val="black"/>
                </a:solidFill>
              </a:rPr>
              <a:t>, </a:t>
            </a:r>
            <a:r>
              <a:rPr lang="es-ES" sz="2800" dirty="0" err="1">
                <a:solidFill>
                  <a:prstClr val="black"/>
                </a:solidFill>
              </a:rPr>
              <a:t>orduan</a:t>
            </a:r>
            <a:r>
              <a:rPr lang="es-ES" sz="2800" dirty="0">
                <a:solidFill>
                  <a:prstClr val="black"/>
                </a:solidFill>
              </a:rPr>
              <a:t> eta </a:t>
            </a:r>
            <a:r>
              <a:rPr lang="es-ES" sz="2800" dirty="0" err="1">
                <a:solidFill>
                  <a:prstClr val="black"/>
                </a:solidFill>
              </a:rPr>
              <a:t>larriagoa</a:t>
            </a:r>
            <a:r>
              <a:rPr lang="es-ES" sz="2800" dirty="0">
                <a:solidFill>
                  <a:prstClr val="black"/>
                </a:solidFill>
              </a:rPr>
              <a:t> da.</a:t>
            </a:r>
          </a:p>
          <a:p>
            <a:pPr algn="just" fontAlgn="base"/>
            <a:r>
              <a:rPr lang="es-ES" dirty="0"/>
              <a:t/>
            </a:r>
            <a:br>
              <a:rPr lang="es-ES" dirty="0"/>
            </a:br>
            <a:endParaRPr lang="es-ES" dirty="0"/>
          </a:p>
          <a:p>
            <a:r>
              <a:rPr lang="es-ES" sz="2800" dirty="0"/>
              <a:t/>
            </a:r>
            <a:br>
              <a:rPr lang="es-ES" sz="2800" dirty="0"/>
            </a:br>
            <a:endParaRPr lang="es-ES" sz="2800" dirty="0">
              <a:solidFill>
                <a:prstClr val="black"/>
              </a:solidFill>
            </a:endParaRPr>
          </a:p>
        </p:txBody>
      </p:sp>
      <p:pic>
        <p:nvPicPr>
          <p:cNvPr id="5" name="Imagen 4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812" y="6038117"/>
            <a:ext cx="663575" cy="666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n 5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13135" y="5792561"/>
            <a:ext cx="561975" cy="771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3625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451262" y="356260"/>
            <a:ext cx="60207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tabLst>
                <a:tab pos="3589338" algn="l"/>
              </a:tabLst>
              <a:defRPr/>
            </a:pPr>
            <a:r>
              <a:rPr lang="es-ES" sz="3600" dirty="0">
                <a:solidFill>
                  <a:prstClr val="black"/>
                </a:solidFill>
                <a:latin typeface="Berlin Sans FB Demi" panose="020E0802020502020306" pitchFamily="34" charset="0"/>
              </a:rPr>
              <a:t>KANABISAREN MITOAK </a:t>
            </a:r>
            <a:r>
              <a:rPr kumimoji="0" lang="es-ES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 Demi" panose="020E0802020502020306" pitchFamily="34" charset="0"/>
                <a:ea typeface="+mn-ea"/>
                <a:cs typeface="+mn-cs"/>
              </a:rPr>
              <a:t>	7</a:t>
            </a:r>
            <a:endParaRPr kumimoji="0" lang="es-E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rlin Sans FB Demi" panose="020E0802020502020306" pitchFamily="34" charset="0"/>
              <a:ea typeface="+mn-ea"/>
              <a:cs typeface="+mn-cs"/>
            </a:endParaRPr>
          </a:p>
        </p:txBody>
      </p:sp>
      <p:sp>
        <p:nvSpPr>
          <p:cNvPr id="5" name="Llamada de nube 4"/>
          <p:cNvSpPr/>
          <p:nvPr/>
        </p:nvSpPr>
        <p:spPr>
          <a:xfrm>
            <a:off x="2621406" y="1364281"/>
            <a:ext cx="8093034" cy="3555116"/>
          </a:xfrm>
          <a:prstGeom prst="cloudCallout">
            <a:avLst>
              <a:gd name="adj1" fmla="val -47619"/>
              <a:gd name="adj2" fmla="val 88306"/>
            </a:avLst>
          </a:prstGeom>
          <a:gradFill>
            <a:gsLst>
              <a:gs pos="20000">
                <a:srgbClr val="00B050"/>
              </a:gs>
              <a:gs pos="46000">
                <a:srgbClr val="92D050"/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31813" fontAlgn="base"/>
            <a:r>
              <a:rPr lang="es-ES" sz="3600" dirty="0" err="1" smtClean="0">
                <a:solidFill>
                  <a:schemeClr val="tx1"/>
                </a:solidFill>
                <a:latin typeface="Berlin Sans FB" panose="020E0602020502020306" pitchFamily="34" charset="0"/>
              </a:rPr>
              <a:t>Kanabisa</a:t>
            </a:r>
            <a:r>
              <a:rPr lang="es-ES" sz="36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 </a:t>
            </a:r>
            <a:r>
              <a:rPr lang="es-ES" sz="3600" dirty="0" err="1">
                <a:solidFill>
                  <a:schemeClr val="tx1"/>
                </a:solidFill>
                <a:latin typeface="Berlin Sans FB" panose="020E0602020502020306" pitchFamily="34" charset="0"/>
              </a:rPr>
              <a:t>erretzeak</a:t>
            </a:r>
            <a:r>
              <a:rPr lang="es-ES" sz="3600" dirty="0">
                <a:solidFill>
                  <a:schemeClr val="tx1"/>
                </a:solidFill>
                <a:latin typeface="Berlin Sans FB" panose="020E0602020502020306" pitchFamily="34" charset="0"/>
              </a:rPr>
              <a:t> </a:t>
            </a:r>
            <a:r>
              <a:rPr lang="es-ES" sz="3600" dirty="0" err="1">
                <a:solidFill>
                  <a:schemeClr val="tx1"/>
                </a:solidFill>
                <a:latin typeface="Berlin Sans FB" panose="020E0602020502020306" pitchFamily="34" charset="0"/>
              </a:rPr>
              <a:t>ez</a:t>
            </a:r>
            <a:r>
              <a:rPr lang="es-ES" sz="3600" dirty="0">
                <a:solidFill>
                  <a:schemeClr val="tx1"/>
                </a:solidFill>
                <a:latin typeface="Berlin Sans FB" panose="020E0602020502020306" pitchFamily="34" charset="0"/>
              </a:rPr>
              <a:t> du </a:t>
            </a:r>
            <a:r>
              <a:rPr lang="es-ES" sz="3600" dirty="0" err="1">
                <a:solidFill>
                  <a:schemeClr val="tx1"/>
                </a:solidFill>
                <a:latin typeface="Berlin Sans FB" panose="020E0602020502020306" pitchFamily="34" charset="0"/>
              </a:rPr>
              <a:t>eraginik</a:t>
            </a:r>
            <a:r>
              <a:rPr lang="es-ES" sz="3600" dirty="0">
                <a:solidFill>
                  <a:schemeClr val="tx1"/>
                </a:solidFill>
                <a:latin typeface="Berlin Sans FB" panose="020E0602020502020306" pitchFamily="34" charset="0"/>
              </a:rPr>
              <a:t> </a:t>
            </a:r>
            <a:r>
              <a:rPr lang="es-ES" sz="3600" dirty="0" err="1">
                <a:solidFill>
                  <a:schemeClr val="tx1"/>
                </a:solidFill>
                <a:latin typeface="Berlin Sans FB" panose="020E0602020502020306" pitchFamily="34" charset="0"/>
              </a:rPr>
              <a:t>ibilgailuen</a:t>
            </a:r>
            <a:r>
              <a:rPr lang="es-ES" sz="3600" dirty="0">
                <a:solidFill>
                  <a:schemeClr val="tx1"/>
                </a:solidFill>
                <a:latin typeface="Berlin Sans FB" panose="020E0602020502020306" pitchFamily="34" charset="0"/>
              </a:rPr>
              <a:t> </a:t>
            </a:r>
            <a:r>
              <a:rPr lang="es-ES" sz="3600" dirty="0" err="1">
                <a:solidFill>
                  <a:schemeClr val="tx1"/>
                </a:solidFill>
                <a:latin typeface="Berlin Sans FB" panose="020E0602020502020306" pitchFamily="34" charset="0"/>
              </a:rPr>
              <a:t>gidatzean</a:t>
            </a:r>
            <a:r>
              <a:rPr lang="es-ES" sz="3600" dirty="0">
                <a:solidFill>
                  <a:schemeClr val="tx1"/>
                </a:solidFill>
                <a:latin typeface="Berlin Sans FB" panose="020E0602020502020306" pitchFamily="34" charset="0"/>
              </a:rPr>
              <a:t>  …</a:t>
            </a:r>
          </a:p>
        </p:txBody>
      </p:sp>
      <p:pic>
        <p:nvPicPr>
          <p:cNvPr id="6" name="Imagen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13135" y="5792561"/>
            <a:ext cx="561975" cy="771525"/>
          </a:xfrm>
          <a:prstGeom prst="rect">
            <a:avLst/>
          </a:prstGeom>
        </p:spPr>
      </p:pic>
      <p:pic>
        <p:nvPicPr>
          <p:cNvPr id="7" name="Imagen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812" y="6038117"/>
            <a:ext cx="663575" cy="6667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39413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0412" y="585787"/>
            <a:ext cx="5591175" cy="5686425"/>
          </a:xfrm>
          <a:prstGeom prst="rect">
            <a:avLst/>
          </a:prstGeom>
        </p:spPr>
      </p:pic>
      <p:sp>
        <p:nvSpPr>
          <p:cNvPr id="3" name="Título 1"/>
          <p:cNvSpPr txBox="1">
            <a:spLocks/>
          </p:cNvSpPr>
          <p:nvPr/>
        </p:nvSpPr>
        <p:spPr>
          <a:xfrm>
            <a:off x="623454" y="651163"/>
            <a:ext cx="10917382" cy="1614366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800" dirty="0"/>
              <a:t/>
            </a:r>
            <a:br>
              <a:rPr lang="es-ES" sz="2800" dirty="0"/>
            </a:br>
            <a:endParaRPr lang="es-ES" sz="2800" dirty="0">
              <a:latin typeface="+mn-lt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1037230" y="540328"/>
            <a:ext cx="988097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 err="1" smtClean="0"/>
              <a:t>Gezurra</a:t>
            </a:r>
            <a:r>
              <a:rPr lang="es-ES" sz="3200" b="1" dirty="0" smtClean="0"/>
              <a:t>.</a:t>
            </a:r>
          </a:p>
          <a:p>
            <a:pPr fontAlgn="base"/>
            <a:r>
              <a:rPr lang="es-ES" sz="3200" b="1" dirty="0" err="1" smtClean="0"/>
              <a:t>Istripu</a:t>
            </a:r>
            <a:r>
              <a:rPr lang="es-ES" sz="3200" b="1" dirty="0" smtClean="0"/>
              <a:t> </a:t>
            </a:r>
            <a:r>
              <a:rPr lang="es-ES" sz="3200" b="1" dirty="0" err="1"/>
              <a:t>bat</a:t>
            </a:r>
            <a:r>
              <a:rPr lang="es-ES" sz="3200" b="1" dirty="0"/>
              <a:t> </a:t>
            </a:r>
            <a:r>
              <a:rPr lang="es-ES" sz="3200" b="1" dirty="0" err="1"/>
              <a:t>izateko</a:t>
            </a:r>
            <a:r>
              <a:rPr lang="es-ES" sz="3200" b="1" dirty="0"/>
              <a:t> </a:t>
            </a:r>
            <a:r>
              <a:rPr lang="es-ES" sz="3200" b="1" dirty="0" err="1"/>
              <a:t>arriskua</a:t>
            </a:r>
            <a:r>
              <a:rPr lang="es-ES" sz="3200" b="1" dirty="0"/>
              <a:t> </a:t>
            </a:r>
            <a:r>
              <a:rPr lang="es-ES" sz="3200" b="1" dirty="0" err="1"/>
              <a:t>handitu</a:t>
            </a:r>
            <a:r>
              <a:rPr lang="es-ES" sz="3200" b="1" dirty="0"/>
              <a:t> </a:t>
            </a:r>
            <a:r>
              <a:rPr lang="es-ES" sz="3200" b="1" dirty="0" err="1"/>
              <a:t>egiten</a:t>
            </a:r>
            <a:r>
              <a:rPr lang="es-ES" sz="3200" b="1" dirty="0"/>
              <a:t> da </a:t>
            </a:r>
            <a:r>
              <a:rPr lang="es-ES" sz="3200" b="1" dirty="0" err="1"/>
              <a:t>kontsumitu</a:t>
            </a:r>
            <a:r>
              <a:rPr lang="es-ES" sz="3200" b="1" dirty="0"/>
              <a:t> </a:t>
            </a:r>
            <a:r>
              <a:rPr lang="es-ES" sz="3200" b="1" dirty="0" err="1" smtClean="0"/>
              <a:t>ondoren</a:t>
            </a:r>
            <a:r>
              <a:rPr lang="es-ES" sz="3200" b="1" dirty="0" smtClean="0"/>
              <a:t>.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941387" y="2175364"/>
            <a:ext cx="9782861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/>
            <a:r>
              <a:rPr lang="es-ES" sz="2800" dirty="0" err="1" smtClean="0">
                <a:solidFill>
                  <a:prstClr val="black"/>
                </a:solidFill>
              </a:rPr>
              <a:t>Kanabisa</a:t>
            </a:r>
            <a:r>
              <a:rPr lang="es-ES" sz="2800" dirty="0" smtClean="0">
                <a:solidFill>
                  <a:prstClr val="black"/>
                </a:solidFill>
              </a:rPr>
              <a:t> </a:t>
            </a:r>
            <a:r>
              <a:rPr lang="es-ES" sz="2800" dirty="0" err="1">
                <a:solidFill>
                  <a:prstClr val="black"/>
                </a:solidFill>
              </a:rPr>
              <a:t>erretzeak</a:t>
            </a:r>
            <a:r>
              <a:rPr lang="es-ES" sz="2800" dirty="0">
                <a:solidFill>
                  <a:prstClr val="black"/>
                </a:solidFill>
              </a:rPr>
              <a:t> </a:t>
            </a:r>
            <a:r>
              <a:rPr lang="es-ES" sz="2800" dirty="0" err="1">
                <a:solidFill>
                  <a:prstClr val="black"/>
                </a:solidFill>
              </a:rPr>
              <a:t>gure</a:t>
            </a:r>
            <a:r>
              <a:rPr lang="es-ES" sz="2800" dirty="0">
                <a:solidFill>
                  <a:prstClr val="black"/>
                </a:solidFill>
              </a:rPr>
              <a:t> </a:t>
            </a:r>
            <a:r>
              <a:rPr lang="es-ES" sz="2800" dirty="0" err="1">
                <a:solidFill>
                  <a:prstClr val="black"/>
                </a:solidFill>
              </a:rPr>
              <a:t>erreflexuak</a:t>
            </a:r>
            <a:r>
              <a:rPr lang="es-ES" sz="2800" dirty="0">
                <a:solidFill>
                  <a:prstClr val="black"/>
                </a:solidFill>
              </a:rPr>
              <a:t> </a:t>
            </a:r>
            <a:r>
              <a:rPr lang="es-ES" sz="2800" dirty="0" err="1">
                <a:solidFill>
                  <a:prstClr val="black"/>
                </a:solidFill>
              </a:rPr>
              <a:t>murriztea</a:t>
            </a:r>
            <a:r>
              <a:rPr lang="es-ES" sz="2800" dirty="0">
                <a:solidFill>
                  <a:prstClr val="black"/>
                </a:solidFill>
              </a:rPr>
              <a:t> eta </a:t>
            </a:r>
            <a:r>
              <a:rPr lang="es-ES" sz="2800" dirty="0" err="1">
                <a:solidFill>
                  <a:prstClr val="black"/>
                </a:solidFill>
              </a:rPr>
              <a:t>edozein</a:t>
            </a:r>
            <a:r>
              <a:rPr lang="es-ES" sz="2800" dirty="0">
                <a:solidFill>
                  <a:prstClr val="black"/>
                </a:solidFill>
              </a:rPr>
              <a:t> </a:t>
            </a:r>
            <a:r>
              <a:rPr lang="es-ES" sz="2800" dirty="0" err="1">
                <a:solidFill>
                  <a:prstClr val="black"/>
                </a:solidFill>
              </a:rPr>
              <a:t>ibilgailutan</a:t>
            </a:r>
            <a:r>
              <a:rPr lang="es-ES" sz="2800" dirty="0">
                <a:solidFill>
                  <a:prstClr val="black"/>
                </a:solidFill>
              </a:rPr>
              <a:t> (</a:t>
            </a:r>
            <a:r>
              <a:rPr lang="es-ES" sz="2800" dirty="0" err="1" smtClean="0">
                <a:solidFill>
                  <a:prstClr val="black"/>
                </a:solidFill>
              </a:rPr>
              <a:t>bizikletan</a:t>
            </a:r>
            <a:r>
              <a:rPr lang="es-ES" sz="2800" dirty="0" smtClean="0">
                <a:solidFill>
                  <a:prstClr val="black"/>
                </a:solidFill>
              </a:rPr>
              <a:t>, </a:t>
            </a:r>
            <a:r>
              <a:rPr lang="es-ES" sz="2800" dirty="0" err="1" smtClean="0">
                <a:solidFill>
                  <a:prstClr val="black"/>
                </a:solidFill>
              </a:rPr>
              <a:t>motorrean</a:t>
            </a:r>
            <a:r>
              <a:rPr lang="es-ES" sz="2800" dirty="0" smtClean="0">
                <a:solidFill>
                  <a:prstClr val="black"/>
                </a:solidFill>
              </a:rPr>
              <a:t>, </a:t>
            </a:r>
            <a:r>
              <a:rPr lang="es-ES" sz="2800" dirty="0" err="1" smtClean="0">
                <a:solidFill>
                  <a:prstClr val="black"/>
                </a:solidFill>
              </a:rPr>
              <a:t>autoan</a:t>
            </a:r>
            <a:r>
              <a:rPr lang="es-ES" sz="2800" dirty="0" smtClean="0">
                <a:solidFill>
                  <a:prstClr val="black"/>
                </a:solidFill>
              </a:rPr>
              <a:t>) </a:t>
            </a:r>
            <a:r>
              <a:rPr lang="es-ES" sz="2800" dirty="0" err="1">
                <a:solidFill>
                  <a:prstClr val="black"/>
                </a:solidFill>
              </a:rPr>
              <a:t>istripu</a:t>
            </a:r>
            <a:r>
              <a:rPr lang="es-ES" sz="2800" dirty="0">
                <a:solidFill>
                  <a:prstClr val="black"/>
                </a:solidFill>
              </a:rPr>
              <a:t> </a:t>
            </a:r>
            <a:r>
              <a:rPr lang="es-ES" sz="2800" dirty="0" err="1">
                <a:solidFill>
                  <a:prstClr val="black"/>
                </a:solidFill>
              </a:rPr>
              <a:t>bat</a:t>
            </a:r>
            <a:r>
              <a:rPr lang="es-ES" sz="2800" dirty="0">
                <a:solidFill>
                  <a:prstClr val="black"/>
                </a:solidFill>
              </a:rPr>
              <a:t> </a:t>
            </a:r>
            <a:r>
              <a:rPr lang="es-ES" sz="2800" dirty="0" err="1">
                <a:solidFill>
                  <a:prstClr val="black"/>
                </a:solidFill>
              </a:rPr>
              <a:t>izateko</a:t>
            </a:r>
            <a:r>
              <a:rPr lang="es-ES" sz="2800" dirty="0">
                <a:solidFill>
                  <a:prstClr val="black"/>
                </a:solidFill>
              </a:rPr>
              <a:t> </a:t>
            </a:r>
            <a:r>
              <a:rPr lang="es-ES" sz="2800" dirty="0" err="1">
                <a:solidFill>
                  <a:prstClr val="black"/>
                </a:solidFill>
              </a:rPr>
              <a:t>probabilitatea</a:t>
            </a:r>
            <a:r>
              <a:rPr lang="es-ES" sz="2800" dirty="0">
                <a:solidFill>
                  <a:prstClr val="black"/>
                </a:solidFill>
              </a:rPr>
              <a:t> </a:t>
            </a:r>
            <a:r>
              <a:rPr lang="es-ES" sz="2800" dirty="0" err="1">
                <a:solidFill>
                  <a:prstClr val="black"/>
                </a:solidFill>
              </a:rPr>
              <a:t>handitzea</a:t>
            </a:r>
            <a:r>
              <a:rPr lang="es-ES" sz="2800" dirty="0">
                <a:solidFill>
                  <a:prstClr val="black"/>
                </a:solidFill>
              </a:rPr>
              <a:t> </a:t>
            </a:r>
            <a:r>
              <a:rPr lang="es-ES" sz="2800" dirty="0" err="1">
                <a:solidFill>
                  <a:prstClr val="black"/>
                </a:solidFill>
              </a:rPr>
              <a:t>eragiten</a:t>
            </a:r>
            <a:r>
              <a:rPr lang="es-ES" sz="2800" dirty="0">
                <a:solidFill>
                  <a:prstClr val="black"/>
                </a:solidFill>
              </a:rPr>
              <a:t> du</a:t>
            </a:r>
            <a:r>
              <a:rPr lang="es-ES" sz="2800" dirty="0" smtClean="0">
                <a:solidFill>
                  <a:prstClr val="black"/>
                </a:solidFill>
              </a:rPr>
              <a:t>.</a:t>
            </a:r>
          </a:p>
          <a:p>
            <a:pPr fontAlgn="base"/>
            <a:r>
              <a:rPr lang="es-ES" dirty="0"/>
              <a:t/>
            </a:r>
            <a:br>
              <a:rPr lang="es-ES" dirty="0"/>
            </a:br>
            <a:r>
              <a:rPr lang="es-ES" sz="2800" dirty="0" err="1" smtClean="0">
                <a:solidFill>
                  <a:prstClr val="black"/>
                </a:solidFill>
              </a:rPr>
              <a:t>Gainera</a:t>
            </a:r>
            <a:r>
              <a:rPr lang="es-ES" sz="2800" dirty="0">
                <a:solidFill>
                  <a:prstClr val="black"/>
                </a:solidFill>
              </a:rPr>
              <a:t>, </a:t>
            </a:r>
            <a:r>
              <a:rPr lang="es-ES" sz="2800" dirty="0" err="1">
                <a:solidFill>
                  <a:prstClr val="black"/>
                </a:solidFill>
              </a:rPr>
              <a:t>alkohola</a:t>
            </a:r>
            <a:r>
              <a:rPr lang="es-ES" sz="2800" dirty="0">
                <a:solidFill>
                  <a:prstClr val="black"/>
                </a:solidFill>
              </a:rPr>
              <a:t> </a:t>
            </a:r>
            <a:r>
              <a:rPr lang="es-ES" sz="2800" dirty="0" err="1">
                <a:solidFill>
                  <a:prstClr val="black"/>
                </a:solidFill>
              </a:rPr>
              <a:t>kontsumitzen</a:t>
            </a:r>
            <a:r>
              <a:rPr lang="es-ES" sz="2800" dirty="0">
                <a:solidFill>
                  <a:prstClr val="black"/>
                </a:solidFill>
              </a:rPr>
              <a:t> </a:t>
            </a:r>
            <a:r>
              <a:rPr lang="es-ES" sz="2800" dirty="0" err="1">
                <a:solidFill>
                  <a:prstClr val="black"/>
                </a:solidFill>
              </a:rPr>
              <a:t>baduzu</a:t>
            </a:r>
            <a:r>
              <a:rPr lang="es-ES" sz="2800" dirty="0">
                <a:solidFill>
                  <a:prstClr val="black"/>
                </a:solidFill>
              </a:rPr>
              <a:t>, </a:t>
            </a:r>
            <a:r>
              <a:rPr lang="es-ES" sz="2800" dirty="0" err="1">
                <a:solidFill>
                  <a:prstClr val="black"/>
                </a:solidFill>
              </a:rPr>
              <a:t>arriskua</a:t>
            </a:r>
            <a:r>
              <a:rPr lang="es-ES" sz="2800" dirty="0">
                <a:solidFill>
                  <a:prstClr val="black"/>
                </a:solidFill>
              </a:rPr>
              <a:t> </a:t>
            </a:r>
            <a:r>
              <a:rPr lang="es-ES" sz="2800" dirty="0" err="1">
                <a:solidFill>
                  <a:prstClr val="black"/>
                </a:solidFill>
              </a:rPr>
              <a:t>biderkatu</a:t>
            </a:r>
            <a:r>
              <a:rPr lang="es-ES" sz="2800" dirty="0">
                <a:solidFill>
                  <a:prstClr val="black"/>
                </a:solidFill>
              </a:rPr>
              <a:t> </a:t>
            </a:r>
            <a:r>
              <a:rPr lang="es-ES" sz="2800" dirty="0" err="1">
                <a:solidFill>
                  <a:prstClr val="black"/>
                </a:solidFill>
              </a:rPr>
              <a:t>egiten</a:t>
            </a:r>
            <a:r>
              <a:rPr lang="es-ES" sz="2800" dirty="0">
                <a:solidFill>
                  <a:prstClr val="black"/>
                </a:solidFill>
              </a:rPr>
              <a:t> da. </a:t>
            </a:r>
            <a:r>
              <a:rPr lang="es-ES" sz="2800" dirty="0" err="1">
                <a:solidFill>
                  <a:prstClr val="black"/>
                </a:solidFill>
              </a:rPr>
              <a:t>Alkoholak</a:t>
            </a:r>
            <a:r>
              <a:rPr lang="es-ES" sz="2800" dirty="0">
                <a:solidFill>
                  <a:prstClr val="black"/>
                </a:solidFill>
              </a:rPr>
              <a:t> </a:t>
            </a:r>
            <a:r>
              <a:rPr lang="es-ES" sz="2800" dirty="0" err="1">
                <a:solidFill>
                  <a:prstClr val="black"/>
                </a:solidFill>
              </a:rPr>
              <a:t>koordinazioari</a:t>
            </a:r>
            <a:r>
              <a:rPr lang="es-ES" sz="2800" dirty="0">
                <a:solidFill>
                  <a:prstClr val="black"/>
                </a:solidFill>
              </a:rPr>
              <a:t> </a:t>
            </a:r>
            <a:r>
              <a:rPr lang="es-ES" sz="2800" dirty="0" err="1">
                <a:solidFill>
                  <a:prstClr val="black"/>
                </a:solidFill>
              </a:rPr>
              <a:t>eragiten</a:t>
            </a:r>
            <a:r>
              <a:rPr lang="es-ES" sz="2800" dirty="0">
                <a:solidFill>
                  <a:prstClr val="black"/>
                </a:solidFill>
              </a:rPr>
              <a:t> dio eta </a:t>
            </a:r>
            <a:r>
              <a:rPr lang="es-ES" sz="2800" dirty="0" err="1">
                <a:solidFill>
                  <a:prstClr val="black"/>
                </a:solidFill>
              </a:rPr>
              <a:t>kalamuak</a:t>
            </a:r>
            <a:r>
              <a:rPr lang="es-ES" sz="2800" dirty="0">
                <a:solidFill>
                  <a:prstClr val="black"/>
                </a:solidFill>
              </a:rPr>
              <a:t> </a:t>
            </a:r>
            <a:r>
              <a:rPr lang="es-ES" sz="2800" dirty="0" err="1">
                <a:solidFill>
                  <a:prstClr val="black"/>
                </a:solidFill>
              </a:rPr>
              <a:t>erreakzio-abiadurari</a:t>
            </a:r>
            <a:r>
              <a:rPr lang="es-ES" sz="2800" dirty="0">
                <a:solidFill>
                  <a:prstClr val="black"/>
                </a:solidFill>
              </a:rPr>
              <a:t>. </a:t>
            </a:r>
            <a:r>
              <a:rPr lang="es-ES" sz="2800" dirty="0" err="1">
                <a:solidFill>
                  <a:prstClr val="black"/>
                </a:solidFill>
              </a:rPr>
              <a:t>Zure</a:t>
            </a:r>
            <a:r>
              <a:rPr lang="es-ES" sz="2800" dirty="0">
                <a:solidFill>
                  <a:prstClr val="black"/>
                </a:solidFill>
              </a:rPr>
              <a:t> </a:t>
            </a:r>
            <a:r>
              <a:rPr lang="es-ES" sz="2800" dirty="0" err="1">
                <a:solidFill>
                  <a:prstClr val="black"/>
                </a:solidFill>
              </a:rPr>
              <a:t>erreflexuak</a:t>
            </a:r>
            <a:r>
              <a:rPr lang="es-ES" sz="2800" dirty="0">
                <a:solidFill>
                  <a:prstClr val="black"/>
                </a:solidFill>
              </a:rPr>
              <a:t> eta </a:t>
            </a:r>
            <a:r>
              <a:rPr lang="es-ES" sz="2800" dirty="0" err="1">
                <a:solidFill>
                  <a:prstClr val="black"/>
                </a:solidFill>
              </a:rPr>
              <a:t>mugimenduak</a:t>
            </a:r>
            <a:r>
              <a:rPr lang="es-ES" sz="2800" dirty="0">
                <a:solidFill>
                  <a:prstClr val="black"/>
                </a:solidFill>
              </a:rPr>
              <a:t> </a:t>
            </a:r>
            <a:r>
              <a:rPr lang="es-ES" sz="2800" dirty="0" err="1">
                <a:solidFill>
                  <a:prstClr val="black"/>
                </a:solidFill>
              </a:rPr>
              <a:t>motelagoak</a:t>
            </a:r>
            <a:r>
              <a:rPr lang="es-ES" sz="2800" dirty="0">
                <a:solidFill>
                  <a:prstClr val="black"/>
                </a:solidFill>
              </a:rPr>
              <a:t> </a:t>
            </a:r>
            <a:r>
              <a:rPr lang="es-ES" sz="2800" dirty="0" err="1">
                <a:solidFill>
                  <a:prstClr val="black"/>
                </a:solidFill>
              </a:rPr>
              <a:t>izango</a:t>
            </a:r>
            <a:r>
              <a:rPr lang="es-ES" sz="2800" dirty="0">
                <a:solidFill>
                  <a:prstClr val="black"/>
                </a:solidFill>
              </a:rPr>
              <a:t> </a:t>
            </a:r>
            <a:r>
              <a:rPr lang="es-ES" sz="2800" dirty="0" err="1">
                <a:solidFill>
                  <a:prstClr val="black"/>
                </a:solidFill>
              </a:rPr>
              <a:t>dira</a:t>
            </a:r>
            <a:r>
              <a:rPr lang="es-ES" sz="2800" dirty="0">
                <a:solidFill>
                  <a:prstClr val="black"/>
                </a:solidFill>
              </a:rPr>
              <a:t>, eta </a:t>
            </a:r>
            <a:r>
              <a:rPr lang="es-ES" sz="2800" dirty="0" err="1">
                <a:solidFill>
                  <a:prstClr val="black"/>
                </a:solidFill>
              </a:rPr>
              <a:t>horrek</a:t>
            </a:r>
            <a:r>
              <a:rPr lang="es-ES" sz="2800" dirty="0">
                <a:solidFill>
                  <a:prstClr val="black"/>
                </a:solidFill>
              </a:rPr>
              <a:t> </a:t>
            </a:r>
            <a:r>
              <a:rPr lang="es-ES" sz="2800" dirty="0" err="1">
                <a:solidFill>
                  <a:prstClr val="black"/>
                </a:solidFill>
              </a:rPr>
              <a:t>istripu-arriskua</a:t>
            </a:r>
            <a:r>
              <a:rPr lang="es-ES" sz="2800" dirty="0">
                <a:solidFill>
                  <a:prstClr val="black"/>
                </a:solidFill>
              </a:rPr>
              <a:t> </a:t>
            </a:r>
            <a:r>
              <a:rPr lang="es-ES" sz="2800" dirty="0" err="1">
                <a:solidFill>
                  <a:prstClr val="black"/>
                </a:solidFill>
              </a:rPr>
              <a:t>areagotzen</a:t>
            </a:r>
            <a:r>
              <a:rPr lang="es-ES" sz="2800" dirty="0">
                <a:solidFill>
                  <a:prstClr val="black"/>
                </a:solidFill>
              </a:rPr>
              <a:t> du.</a:t>
            </a:r>
          </a:p>
          <a:p>
            <a:r>
              <a:rPr lang="es-ES" dirty="0"/>
              <a:t/>
            </a:r>
            <a:br>
              <a:rPr lang="es-ES" dirty="0"/>
            </a:br>
            <a:endParaRPr lang="es-ES" sz="2800" dirty="0">
              <a:solidFill>
                <a:prstClr val="black"/>
              </a:solidFill>
            </a:endParaRPr>
          </a:p>
        </p:txBody>
      </p:sp>
      <p:pic>
        <p:nvPicPr>
          <p:cNvPr id="5" name="Imagen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13135" y="5792561"/>
            <a:ext cx="561975" cy="771525"/>
          </a:xfrm>
          <a:prstGeom prst="rect">
            <a:avLst/>
          </a:prstGeom>
        </p:spPr>
      </p:pic>
      <p:pic>
        <p:nvPicPr>
          <p:cNvPr id="6" name="Imagen 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812" y="6038117"/>
            <a:ext cx="663575" cy="6667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90095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5540" y="3803586"/>
            <a:ext cx="1889990" cy="2196473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1557" y="1105280"/>
            <a:ext cx="2032266" cy="2060623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0535" y="2119745"/>
            <a:ext cx="3817906" cy="3299425"/>
          </a:xfrm>
          <a:prstGeom prst="rect">
            <a:avLst/>
          </a:prstGeom>
        </p:spPr>
      </p:pic>
      <p:sp>
        <p:nvSpPr>
          <p:cNvPr id="2" name="Título 1"/>
          <p:cNvSpPr txBox="1">
            <a:spLocks/>
          </p:cNvSpPr>
          <p:nvPr/>
        </p:nvSpPr>
        <p:spPr>
          <a:xfrm>
            <a:off x="803564" y="1786431"/>
            <a:ext cx="10917382" cy="439189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/>
            <a:r>
              <a:rPr lang="es-ES" sz="2800" dirty="0" err="1" smtClean="0">
                <a:latin typeface="+mn-lt"/>
              </a:rPr>
              <a:t>Naturala</a:t>
            </a:r>
            <a:r>
              <a:rPr lang="es-ES" sz="2800" dirty="0" smtClean="0">
                <a:latin typeface="+mn-lt"/>
              </a:rPr>
              <a:t> </a:t>
            </a:r>
            <a:r>
              <a:rPr lang="es-ES" sz="2800" dirty="0" err="1">
                <a:latin typeface="+mn-lt"/>
              </a:rPr>
              <a:t>izateak</a:t>
            </a:r>
            <a:r>
              <a:rPr lang="es-ES" sz="2800" dirty="0">
                <a:latin typeface="+mn-lt"/>
              </a:rPr>
              <a:t> </a:t>
            </a:r>
            <a:r>
              <a:rPr lang="es-ES" sz="2800" dirty="0" err="1">
                <a:latin typeface="+mn-lt"/>
              </a:rPr>
              <a:t>ez</a:t>
            </a:r>
            <a:r>
              <a:rPr lang="es-ES" sz="2800" dirty="0">
                <a:latin typeface="+mn-lt"/>
              </a:rPr>
              <a:t> du </a:t>
            </a:r>
            <a:r>
              <a:rPr lang="es-ES" sz="2800" dirty="0" err="1">
                <a:latin typeface="+mn-lt"/>
              </a:rPr>
              <a:t>esan</a:t>
            </a:r>
            <a:r>
              <a:rPr lang="es-ES" sz="2800" dirty="0">
                <a:latin typeface="+mn-lt"/>
              </a:rPr>
              <a:t> </a:t>
            </a:r>
            <a:r>
              <a:rPr lang="es-ES" sz="2800" dirty="0" err="1">
                <a:latin typeface="+mn-lt"/>
              </a:rPr>
              <a:t>nahi</a:t>
            </a:r>
            <a:r>
              <a:rPr lang="es-ES" sz="2800" dirty="0">
                <a:latin typeface="+mn-lt"/>
              </a:rPr>
              <a:t> </a:t>
            </a:r>
            <a:r>
              <a:rPr lang="es-ES" sz="2800" dirty="0" err="1">
                <a:latin typeface="+mn-lt"/>
              </a:rPr>
              <a:t>kalteak</a:t>
            </a:r>
            <a:r>
              <a:rPr lang="es-ES" sz="2800" dirty="0">
                <a:latin typeface="+mn-lt"/>
              </a:rPr>
              <a:t> </a:t>
            </a:r>
            <a:r>
              <a:rPr lang="es-ES" sz="2800" dirty="0" err="1">
                <a:latin typeface="+mn-lt"/>
              </a:rPr>
              <a:t>eragiteko</a:t>
            </a:r>
            <a:r>
              <a:rPr lang="es-ES" sz="2800" dirty="0">
                <a:latin typeface="+mn-lt"/>
              </a:rPr>
              <a:t> </a:t>
            </a:r>
            <a:r>
              <a:rPr lang="es-ES" sz="2800" dirty="0" err="1">
                <a:latin typeface="+mn-lt"/>
              </a:rPr>
              <a:t>gai</a:t>
            </a:r>
            <a:r>
              <a:rPr lang="es-ES" sz="2800" dirty="0">
                <a:latin typeface="+mn-lt"/>
              </a:rPr>
              <a:t> </a:t>
            </a:r>
            <a:r>
              <a:rPr lang="es-ES" sz="2800" dirty="0" err="1">
                <a:latin typeface="+mn-lt"/>
              </a:rPr>
              <a:t>ez</a:t>
            </a:r>
            <a:r>
              <a:rPr lang="es-ES" sz="2800" dirty="0">
                <a:latin typeface="+mn-lt"/>
              </a:rPr>
              <a:t> </a:t>
            </a:r>
            <a:r>
              <a:rPr lang="es-ES" sz="2800" dirty="0" err="1" smtClean="0">
                <a:latin typeface="+mn-lt"/>
              </a:rPr>
              <a:t>denik</a:t>
            </a:r>
            <a:r>
              <a:rPr lang="es-ES" sz="2800" dirty="0" smtClean="0">
                <a:latin typeface="+mn-lt"/>
              </a:rPr>
              <a:t>. </a:t>
            </a:r>
          </a:p>
          <a:p>
            <a:pPr fontAlgn="base"/>
            <a:r>
              <a:rPr lang="es-ES" sz="2800" dirty="0">
                <a:latin typeface="+mn-lt"/>
              </a:rPr>
              <a:t/>
            </a:r>
            <a:br>
              <a:rPr lang="es-ES" sz="2800" dirty="0">
                <a:latin typeface="+mn-lt"/>
              </a:rPr>
            </a:br>
            <a:r>
              <a:rPr lang="es-ES" sz="2800" dirty="0" err="1">
                <a:latin typeface="+mn-lt"/>
              </a:rPr>
              <a:t>Izaki</a:t>
            </a:r>
            <a:r>
              <a:rPr lang="es-ES" sz="2800" dirty="0">
                <a:latin typeface="+mn-lt"/>
              </a:rPr>
              <a:t> </a:t>
            </a:r>
            <a:r>
              <a:rPr lang="es-ES" sz="2800" dirty="0" err="1">
                <a:latin typeface="+mn-lt"/>
              </a:rPr>
              <a:t>bizidun</a:t>
            </a:r>
            <a:r>
              <a:rPr lang="es-ES" sz="2800" dirty="0">
                <a:latin typeface="+mn-lt"/>
              </a:rPr>
              <a:t> </a:t>
            </a:r>
            <a:r>
              <a:rPr lang="es-ES" sz="2800" dirty="0" err="1">
                <a:latin typeface="+mn-lt"/>
              </a:rPr>
              <a:t>askok</a:t>
            </a:r>
            <a:r>
              <a:rPr lang="es-ES" sz="2800" dirty="0">
                <a:latin typeface="+mn-lt"/>
              </a:rPr>
              <a:t> </a:t>
            </a:r>
            <a:r>
              <a:rPr lang="es-ES" sz="2800" dirty="0" err="1">
                <a:latin typeface="+mn-lt"/>
              </a:rPr>
              <a:t>substantzia</a:t>
            </a:r>
            <a:r>
              <a:rPr lang="es-ES" sz="2800" dirty="0">
                <a:latin typeface="+mn-lt"/>
              </a:rPr>
              <a:t> </a:t>
            </a:r>
            <a:r>
              <a:rPr lang="es-ES" sz="2800" dirty="0" err="1">
                <a:latin typeface="+mn-lt"/>
              </a:rPr>
              <a:t>pozoitsuak</a:t>
            </a:r>
            <a:r>
              <a:rPr lang="es-ES" sz="2800" dirty="0">
                <a:latin typeface="+mn-lt"/>
              </a:rPr>
              <a:t> </a:t>
            </a:r>
            <a:r>
              <a:rPr lang="es-ES" sz="2800" dirty="0" err="1">
                <a:latin typeface="+mn-lt"/>
              </a:rPr>
              <a:t>sortzen</a:t>
            </a:r>
            <a:r>
              <a:rPr lang="es-ES" sz="2800" dirty="0">
                <a:latin typeface="+mn-lt"/>
              </a:rPr>
              <a:t> </a:t>
            </a:r>
            <a:r>
              <a:rPr lang="es-ES" sz="2800" dirty="0" err="1">
                <a:latin typeface="+mn-lt"/>
              </a:rPr>
              <a:t>dituzte</a:t>
            </a:r>
            <a:r>
              <a:rPr lang="es-ES" sz="2800" dirty="0">
                <a:latin typeface="+mn-lt"/>
              </a:rPr>
              <a:t>. Izan ere, </a:t>
            </a:r>
            <a:r>
              <a:rPr lang="es-ES" sz="2800" dirty="0" err="1">
                <a:latin typeface="+mn-lt"/>
              </a:rPr>
              <a:t>dagoen</a:t>
            </a:r>
            <a:r>
              <a:rPr lang="es-ES" sz="2800" dirty="0">
                <a:latin typeface="+mn-lt"/>
              </a:rPr>
              <a:t> </a:t>
            </a:r>
            <a:r>
              <a:rPr lang="es-ES" sz="2800" dirty="0" err="1">
                <a:latin typeface="+mn-lt"/>
              </a:rPr>
              <a:t>pozoirik</a:t>
            </a:r>
            <a:r>
              <a:rPr lang="es-ES" sz="2800" dirty="0">
                <a:latin typeface="+mn-lt"/>
              </a:rPr>
              <a:t> </a:t>
            </a:r>
            <a:r>
              <a:rPr lang="es-ES" sz="2800" dirty="0" err="1">
                <a:latin typeface="+mn-lt"/>
              </a:rPr>
              <a:t>indartsuena</a:t>
            </a:r>
            <a:r>
              <a:rPr lang="es-ES" sz="2800" dirty="0">
                <a:latin typeface="+mn-lt"/>
              </a:rPr>
              <a:t>, toxina </a:t>
            </a:r>
            <a:r>
              <a:rPr lang="es-ES" sz="2800" dirty="0" err="1">
                <a:latin typeface="+mn-lt"/>
              </a:rPr>
              <a:t>botulinikoa</a:t>
            </a:r>
            <a:r>
              <a:rPr lang="es-ES" sz="2800" dirty="0">
                <a:latin typeface="+mn-lt"/>
              </a:rPr>
              <a:t>, </a:t>
            </a:r>
            <a:r>
              <a:rPr lang="es-ES" sz="2800" dirty="0" err="1">
                <a:latin typeface="+mn-lt"/>
              </a:rPr>
              <a:t>mikrobio</a:t>
            </a:r>
            <a:r>
              <a:rPr lang="es-ES" sz="2800" dirty="0">
                <a:latin typeface="+mn-lt"/>
              </a:rPr>
              <a:t> </a:t>
            </a:r>
            <a:r>
              <a:rPr lang="es-ES" sz="2800" dirty="0" err="1">
                <a:latin typeface="+mn-lt"/>
              </a:rPr>
              <a:t>batek</a:t>
            </a:r>
            <a:r>
              <a:rPr lang="es-ES" sz="2800" dirty="0">
                <a:latin typeface="+mn-lt"/>
              </a:rPr>
              <a:t> </a:t>
            </a:r>
            <a:r>
              <a:rPr lang="es-ES" sz="2800" dirty="0" err="1">
                <a:latin typeface="+mn-lt"/>
              </a:rPr>
              <a:t>sortzen</a:t>
            </a:r>
            <a:r>
              <a:rPr lang="es-ES" sz="2800" dirty="0">
                <a:latin typeface="+mn-lt"/>
              </a:rPr>
              <a:t> du.</a:t>
            </a:r>
            <a:br>
              <a:rPr lang="es-ES" sz="2800" dirty="0">
                <a:latin typeface="+mn-lt"/>
              </a:rPr>
            </a:br>
            <a:r>
              <a:rPr lang="es-ES" sz="2800" dirty="0"/>
              <a:t/>
            </a:r>
            <a:br>
              <a:rPr lang="es-ES" sz="2800" dirty="0"/>
            </a:br>
            <a:r>
              <a:rPr lang="es-ES" sz="2800" dirty="0" err="1">
                <a:latin typeface="+mn-lt"/>
              </a:rPr>
              <a:t>Gure</a:t>
            </a:r>
            <a:r>
              <a:rPr lang="es-ES" sz="2800" dirty="0">
                <a:latin typeface="+mn-lt"/>
              </a:rPr>
              <a:t> </a:t>
            </a:r>
            <a:r>
              <a:rPr lang="es-ES" sz="2800" dirty="0" err="1">
                <a:latin typeface="+mn-lt"/>
              </a:rPr>
              <a:t>inguruko</a:t>
            </a:r>
            <a:r>
              <a:rPr lang="es-ES" sz="2800" dirty="0">
                <a:latin typeface="+mn-lt"/>
              </a:rPr>
              <a:t> </a:t>
            </a:r>
            <a:r>
              <a:rPr lang="es-ES" sz="2800" dirty="0" err="1">
                <a:latin typeface="+mn-lt"/>
              </a:rPr>
              <a:t>landare</a:t>
            </a:r>
            <a:r>
              <a:rPr lang="es-ES" sz="2800" dirty="0">
                <a:latin typeface="+mn-lt"/>
              </a:rPr>
              <a:t> </a:t>
            </a:r>
            <a:r>
              <a:rPr lang="es-ES" sz="2800" dirty="0" err="1">
                <a:latin typeface="+mn-lt"/>
              </a:rPr>
              <a:t>asko</a:t>
            </a:r>
            <a:r>
              <a:rPr lang="es-ES" sz="2800" dirty="0">
                <a:latin typeface="+mn-lt"/>
              </a:rPr>
              <a:t> </a:t>
            </a:r>
            <a:r>
              <a:rPr lang="es-ES" sz="2800" dirty="0" err="1">
                <a:latin typeface="+mn-lt"/>
              </a:rPr>
              <a:t>pozoitsuak</a:t>
            </a:r>
            <a:r>
              <a:rPr lang="es-ES" sz="2800" dirty="0">
                <a:latin typeface="+mn-lt"/>
              </a:rPr>
              <a:t> </a:t>
            </a:r>
            <a:r>
              <a:rPr lang="es-ES" sz="2800" dirty="0" err="1">
                <a:latin typeface="+mn-lt"/>
              </a:rPr>
              <a:t>dira</a:t>
            </a:r>
            <a:r>
              <a:rPr lang="es-ES" sz="2800" dirty="0">
                <a:latin typeface="+mn-lt"/>
              </a:rPr>
              <a:t>, </a:t>
            </a:r>
            <a:r>
              <a:rPr lang="es-ES" sz="2800" dirty="0" err="1">
                <a:latin typeface="+mn-lt"/>
              </a:rPr>
              <a:t>adelfak</a:t>
            </a:r>
            <a:r>
              <a:rPr lang="es-ES" sz="2800" dirty="0">
                <a:latin typeface="+mn-lt"/>
              </a:rPr>
              <a:t>, </a:t>
            </a:r>
            <a:r>
              <a:rPr lang="es-ES" sz="2800" dirty="0" err="1" smtClean="0">
                <a:latin typeface="+mn-lt"/>
              </a:rPr>
              <a:t>akonitoak</a:t>
            </a:r>
            <a:r>
              <a:rPr lang="es-ES" sz="2800" dirty="0">
                <a:latin typeface="+mn-lt"/>
              </a:rPr>
              <a:t>, </a:t>
            </a:r>
            <a:r>
              <a:rPr lang="es-ES" sz="2800" dirty="0" err="1">
                <a:latin typeface="+mn-lt"/>
              </a:rPr>
              <a:t>estramonioak</a:t>
            </a:r>
            <a:r>
              <a:rPr lang="es-ES" sz="2800" dirty="0">
                <a:latin typeface="+mn-lt"/>
              </a:rPr>
              <a:t>, </a:t>
            </a:r>
            <a:r>
              <a:rPr lang="es-ES" sz="2800" dirty="0" err="1">
                <a:latin typeface="+mn-lt"/>
              </a:rPr>
              <a:t>haginak</a:t>
            </a:r>
            <a:r>
              <a:rPr lang="es-ES" sz="2800" dirty="0">
                <a:latin typeface="+mn-lt"/>
              </a:rPr>
              <a:t> eta </a:t>
            </a:r>
            <a:r>
              <a:rPr lang="es-ES" sz="2800" dirty="0" err="1">
                <a:latin typeface="+mn-lt"/>
              </a:rPr>
              <a:t>beste</a:t>
            </a:r>
            <a:r>
              <a:rPr lang="es-ES" sz="2800" dirty="0">
                <a:latin typeface="+mn-lt"/>
              </a:rPr>
              <a:t> </a:t>
            </a:r>
            <a:r>
              <a:rPr lang="es-ES" sz="2800" dirty="0" err="1">
                <a:latin typeface="+mn-lt"/>
              </a:rPr>
              <a:t>asko</a:t>
            </a:r>
            <a:r>
              <a:rPr lang="es-ES" sz="2800" dirty="0">
                <a:latin typeface="+mn-lt"/>
              </a:rPr>
              <a:t>.</a:t>
            </a:r>
            <a:r>
              <a:rPr lang="es-ES" dirty="0"/>
              <a:t/>
            </a:r>
            <a:br>
              <a:rPr lang="es-ES" dirty="0"/>
            </a:br>
            <a:r>
              <a:rPr lang="es-ES" sz="2800" dirty="0"/>
              <a:t/>
            </a:r>
            <a:br>
              <a:rPr lang="es-ES" sz="2800" dirty="0"/>
            </a:br>
            <a:r>
              <a:rPr lang="es-ES" sz="2800" dirty="0" err="1">
                <a:latin typeface="+mn-lt"/>
              </a:rPr>
              <a:t>K</a:t>
            </a:r>
            <a:r>
              <a:rPr lang="es-ES" sz="2800" dirty="0" err="1" smtClean="0">
                <a:latin typeface="+mn-lt"/>
              </a:rPr>
              <a:t>anabisa</a:t>
            </a:r>
            <a:r>
              <a:rPr lang="es-ES" sz="2800" dirty="0" smtClean="0">
                <a:latin typeface="+mn-lt"/>
              </a:rPr>
              <a:t> </a:t>
            </a:r>
            <a:r>
              <a:rPr lang="es-ES" sz="2800" dirty="0" err="1">
                <a:latin typeface="+mn-lt"/>
              </a:rPr>
              <a:t>landare</a:t>
            </a:r>
            <a:r>
              <a:rPr lang="es-ES" sz="2800" dirty="0">
                <a:latin typeface="+mn-lt"/>
              </a:rPr>
              <a:t> </a:t>
            </a:r>
            <a:r>
              <a:rPr lang="es-ES" sz="2800" dirty="0" err="1">
                <a:latin typeface="+mn-lt"/>
              </a:rPr>
              <a:t>batetik</a:t>
            </a:r>
            <a:r>
              <a:rPr lang="es-ES" sz="2800" dirty="0">
                <a:latin typeface="+mn-lt"/>
              </a:rPr>
              <a:t> </a:t>
            </a:r>
            <a:r>
              <a:rPr lang="es-ES" sz="2800" dirty="0" err="1">
                <a:latin typeface="+mn-lt"/>
              </a:rPr>
              <a:t>izateak</a:t>
            </a:r>
            <a:r>
              <a:rPr lang="es-ES" sz="2800" dirty="0">
                <a:latin typeface="+mn-lt"/>
              </a:rPr>
              <a:t> </a:t>
            </a:r>
            <a:r>
              <a:rPr lang="es-ES" sz="2800" dirty="0" err="1">
                <a:latin typeface="+mn-lt"/>
              </a:rPr>
              <a:t>ez</a:t>
            </a:r>
            <a:r>
              <a:rPr lang="es-ES" sz="2800" dirty="0">
                <a:latin typeface="+mn-lt"/>
              </a:rPr>
              <a:t> du </a:t>
            </a:r>
            <a:r>
              <a:rPr lang="es-ES" sz="2800" dirty="0" err="1">
                <a:latin typeface="+mn-lt"/>
              </a:rPr>
              <a:t>produktu</a:t>
            </a:r>
            <a:r>
              <a:rPr lang="es-ES" sz="2800" dirty="0">
                <a:latin typeface="+mn-lt"/>
              </a:rPr>
              <a:t> </a:t>
            </a:r>
            <a:r>
              <a:rPr lang="es-ES" sz="2800" dirty="0" err="1">
                <a:latin typeface="+mn-lt"/>
              </a:rPr>
              <a:t>kaltegabe</a:t>
            </a:r>
            <a:r>
              <a:rPr lang="es-ES" sz="2800" dirty="0">
                <a:latin typeface="+mn-lt"/>
              </a:rPr>
              <a:t> </a:t>
            </a:r>
            <a:r>
              <a:rPr lang="es-ES" sz="2800" dirty="0" err="1">
                <a:latin typeface="+mn-lt"/>
              </a:rPr>
              <a:t>bihurtzen</a:t>
            </a:r>
            <a:r>
              <a:rPr lang="es-ES" sz="2800" dirty="0">
                <a:latin typeface="+mn-lt"/>
              </a:rPr>
              <a:t>, </a:t>
            </a:r>
            <a:r>
              <a:rPr lang="es-ES" sz="2800" dirty="0" err="1">
                <a:latin typeface="+mn-lt"/>
              </a:rPr>
              <a:t>osasunerako</a:t>
            </a:r>
            <a:r>
              <a:rPr lang="es-ES" sz="2800" dirty="0">
                <a:latin typeface="+mn-lt"/>
              </a:rPr>
              <a:t> </a:t>
            </a:r>
            <a:r>
              <a:rPr lang="es-ES" sz="2800" dirty="0" err="1">
                <a:latin typeface="+mn-lt"/>
              </a:rPr>
              <a:t>kaltegarria</a:t>
            </a:r>
            <a:r>
              <a:rPr lang="es-ES" sz="2800" dirty="0">
                <a:latin typeface="+mn-lt"/>
              </a:rPr>
              <a:t> izan </a:t>
            </a:r>
            <a:r>
              <a:rPr lang="es-ES" sz="2800" dirty="0" err="1">
                <a:latin typeface="+mn-lt"/>
              </a:rPr>
              <a:t>daitekeelako</a:t>
            </a:r>
            <a:r>
              <a:rPr lang="es-ES" sz="2800" dirty="0">
                <a:latin typeface="+mn-lt"/>
              </a:rPr>
              <a:t>.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  <a:p>
            <a:r>
              <a:rPr lang="es-ES" sz="2800" dirty="0"/>
              <a:t/>
            </a:r>
            <a:br>
              <a:rPr lang="es-ES" sz="2800" dirty="0"/>
            </a:br>
            <a:r>
              <a:rPr lang="es-ES" sz="2800" dirty="0"/>
              <a:t/>
            </a:r>
            <a:br>
              <a:rPr lang="es-ES" sz="2800" dirty="0"/>
            </a:br>
            <a:endParaRPr lang="es-ES" sz="2800" dirty="0">
              <a:latin typeface="+mn-lt"/>
            </a:endParaRPr>
          </a:p>
          <a:p>
            <a:r>
              <a:rPr lang="es-ES" sz="2800" dirty="0"/>
              <a:t/>
            </a:r>
            <a:br>
              <a:rPr lang="es-ES" sz="2800" dirty="0"/>
            </a:br>
            <a:endParaRPr lang="es-ES" sz="2800" dirty="0">
              <a:latin typeface="+mn-lt"/>
            </a:endParaRPr>
          </a:p>
          <a:p>
            <a:r>
              <a:rPr lang="es-ES" sz="2800" dirty="0" smtClean="0">
                <a:latin typeface="+mn-lt"/>
              </a:rPr>
              <a:t/>
            </a:r>
            <a:br>
              <a:rPr lang="es-ES" sz="2800" dirty="0" smtClean="0">
                <a:latin typeface="+mn-lt"/>
              </a:rPr>
            </a:br>
            <a:endParaRPr lang="es-ES" sz="2800" dirty="0">
              <a:latin typeface="+mn-lt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803564" y="573685"/>
            <a:ext cx="922754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 err="1" smtClean="0"/>
              <a:t>Gezurra</a:t>
            </a:r>
            <a:r>
              <a:rPr lang="es-ES" sz="3200" b="1" dirty="0" smtClean="0"/>
              <a:t>.</a:t>
            </a:r>
            <a:endParaRPr lang="es-ES" sz="3200" b="1" dirty="0"/>
          </a:p>
          <a:p>
            <a:pPr fontAlgn="base"/>
            <a:r>
              <a:rPr lang="es-ES" sz="3200" b="1" dirty="0"/>
              <a:t>Ez </a:t>
            </a:r>
            <a:r>
              <a:rPr lang="es-ES" sz="3200" b="1" dirty="0" err="1"/>
              <a:t>nahastu</a:t>
            </a:r>
            <a:r>
              <a:rPr lang="es-ES" sz="3200" b="1" dirty="0"/>
              <a:t> </a:t>
            </a:r>
            <a:r>
              <a:rPr lang="es-ES" sz="3200" b="1" dirty="0" err="1"/>
              <a:t>kaltegabeko</a:t>
            </a:r>
            <a:r>
              <a:rPr lang="es-ES" sz="3200" b="1" dirty="0"/>
              <a:t> </a:t>
            </a:r>
            <a:r>
              <a:rPr lang="es-ES" sz="3200" b="1" dirty="0" err="1"/>
              <a:t>izatea</a:t>
            </a:r>
            <a:r>
              <a:rPr lang="es-ES" sz="3200" b="1" dirty="0"/>
              <a:t> eta </a:t>
            </a:r>
            <a:r>
              <a:rPr lang="es-ES" sz="3200" b="1" dirty="0" err="1"/>
              <a:t>naturala</a:t>
            </a:r>
            <a:r>
              <a:rPr lang="es-ES" sz="3200" b="1" dirty="0"/>
              <a:t> </a:t>
            </a:r>
            <a:r>
              <a:rPr lang="es-ES" sz="3200" b="1" dirty="0" err="1" smtClean="0"/>
              <a:t>izatea</a:t>
            </a:r>
            <a:r>
              <a:rPr lang="es-ES" sz="3200" b="1" dirty="0" smtClean="0"/>
              <a:t>. </a:t>
            </a:r>
          </a:p>
          <a:p>
            <a:endParaRPr lang="es-ES" dirty="0"/>
          </a:p>
        </p:txBody>
      </p:sp>
      <p:pic>
        <p:nvPicPr>
          <p:cNvPr id="4" name="Imagen 3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13135" y="5792561"/>
            <a:ext cx="561975" cy="771525"/>
          </a:xfrm>
          <a:prstGeom prst="rect">
            <a:avLst/>
          </a:prstGeom>
        </p:spPr>
      </p:pic>
      <p:pic>
        <p:nvPicPr>
          <p:cNvPr id="5" name="Imagen 4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812" y="6038117"/>
            <a:ext cx="663575" cy="6667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89860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451262" y="356260"/>
            <a:ext cx="60207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6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 Demi" panose="020E0802020502020306" pitchFamily="34" charset="0"/>
                <a:ea typeface="+mn-ea"/>
                <a:cs typeface="+mn-cs"/>
              </a:rPr>
              <a:t>	                                   </a:t>
            </a:r>
            <a:endParaRPr kumimoji="0" lang="es-E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rlin Sans FB Demi" panose="020E0802020502020306" pitchFamily="34" charset="0"/>
              <a:ea typeface="+mn-ea"/>
              <a:cs typeface="+mn-cs"/>
            </a:endParaRPr>
          </a:p>
        </p:txBody>
      </p:sp>
      <p:sp>
        <p:nvSpPr>
          <p:cNvPr id="5" name="Llamada de nube 4"/>
          <p:cNvSpPr/>
          <p:nvPr/>
        </p:nvSpPr>
        <p:spPr>
          <a:xfrm>
            <a:off x="2047164" y="1241946"/>
            <a:ext cx="8626332" cy="3070747"/>
          </a:xfrm>
          <a:prstGeom prst="cloudCallout">
            <a:avLst>
              <a:gd name="adj1" fmla="val -47619"/>
              <a:gd name="adj2" fmla="val 88306"/>
            </a:avLst>
          </a:prstGeom>
          <a:gradFill>
            <a:gsLst>
              <a:gs pos="20000">
                <a:srgbClr val="00B050"/>
              </a:gs>
              <a:gs pos="46000">
                <a:srgbClr val="92D050"/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r>
              <a:rPr lang="es-ES" sz="3600" dirty="0" smtClean="0"/>
              <a:t/>
            </a:r>
            <a:br>
              <a:rPr lang="es-ES" sz="3600" dirty="0" smtClean="0"/>
            </a:br>
            <a:r>
              <a:rPr lang="es-ES" sz="3600" dirty="0" smtClean="0"/>
              <a:t/>
            </a:r>
            <a:br>
              <a:rPr lang="es-ES" sz="3600" dirty="0" smtClean="0"/>
            </a:br>
            <a:r>
              <a:rPr lang="es-ES" sz="3600" dirty="0" err="1" smtClean="0">
                <a:solidFill>
                  <a:schemeClr val="tx1"/>
                </a:solidFill>
                <a:latin typeface="Berlin Sans FB" panose="020E0602020502020306" pitchFamily="34" charset="0"/>
              </a:rPr>
              <a:t>Kanabisak</a:t>
            </a:r>
            <a:r>
              <a:rPr lang="es-ES" sz="36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 </a:t>
            </a:r>
            <a:r>
              <a:rPr lang="es-ES" sz="3600" dirty="0" err="1" smtClean="0">
                <a:solidFill>
                  <a:schemeClr val="tx1"/>
                </a:solidFill>
                <a:latin typeface="Berlin Sans FB" panose="020E0602020502020306" pitchFamily="34" charset="0"/>
              </a:rPr>
              <a:t>efektu</a:t>
            </a:r>
            <a:r>
              <a:rPr lang="es-ES" sz="36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 </a:t>
            </a:r>
            <a:r>
              <a:rPr lang="es-ES" sz="3600" dirty="0" err="1">
                <a:solidFill>
                  <a:schemeClr val="tx1"/>
                </a:solidFill>
                <a:latin typeface="Berlin Sans FB" panose="020E0602020502020306" pitchFamily="34" charset="0"/>
              </a:rPr>
              <a:t>terapeutikoak</a:t>
            </a:r>
            <a:r>
              <a:rPr lang="es-ES" sz="3600" dirty="0">
                <a:solidFill>
                  <a:schemeClr val="tx1"/>
                </a:solidFill>
                <a:latin typeface="Berlin Sans FB" panose="020E0602020502020306" pitchFamily="34" charset="0"/>
              </a:rPr>
              <a:t> </a:t>
            </a:r>
            <a:r>
              <a:rPr lang="es-ES" sz="3600" dirty="0" err="1">
                <a:solidFill>
                  <a:schemeClr val="tx1"/>
                </a:solidFill>
                <a:latin typeface="Berlin Sans FB" panose="020E0602020502020306" pitchFamily="34" charset="0"/>
              </a:rPr>
              <a:t>ditu</a:t>
            </a:r>
            <a:r>
              <a:rPr lang="es-ES" sz="3600" dirty="0">
                <a:solidFill>
                  <a:schemeClr val="tx1"/>
                </a:solidFill>
                <a:latin typeface="Berlin Sans FB" panose="020E0602020502020306" pitchFamily="34" charset="0"/>
              </a:rPr>
              <a:t>, </a:t>
            </a:r>
            <a:r>
              <a:rPr lang="es-ES" sz="3600" dirty="0" err="1">
                <a:solidFill>
                  <a:schemeClr val="tx1"/>
                </a:solidFill>
                <a:latin typeface="Berlin Sans FB" panose="020E0602020502020306" pitchFamily="34" charset="0"/>
              </a:rPr>
              <a:t>gaixotasunak</a:t>
            </a:r>
            <a:r>
              <a:rPr lang="es-ES" sz="3600" dirty="0">
                <a:solidFill>
                  <a:schemeClr val="tx1"/>
                </a:solidFill>
                <a:latin typeface="Berlin Sans FB" panose="020E0602020502020306" pitchFamily="34" charset="0"/>
              </a:rPr>
              <a:t> senda </a:t>
            </a:r>
            <a:r>
              <a:rPr lang="es-ES" sz="3600" dirty="0" err="1">
                <a:solidFill>
                  <a:schemeClr val="tx1"/>
                </a:solidFill>
                <a:latin typeface="Berlin Sans FB" panose="020E0602020502020306" pitchFamily="34" charset="0"/>
              </a:rPr>
              <a:t>ditzake</a:t>
            </a:r>
            <a:r>
              <a:rPr lang="es-ES" dirty="0"/>
              <a:t>.</a:t>
            </a:r>
            <a:br>
              <a:rPr lang="es-ES" dirty="0"/>
            </a:br>
            <a:endParaRPr lang="es-ES" dirty="0"/>
          </a:p>
          <a:p>
            <a:r>
              <a:rPr lang="es-ES" sz="3600" dirty="0" smtClean="0"/>
              <a:t/>
            </a:r>
            <a:br>
              <a:rPr lang="es-ES" sz="3600" dirty="0" smtClean="0"/>
            </a:br>
            <a:endParaRPr kumimoji="0" lang="es-E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erlin Sans FB" panose="020E0602020502020306" pitchFamily="34" charset="0"/>
            </a:endParaRPr>
          </a:p>
        </p:txBody>
      </p:sp>
      <p:pic>
        <p:nvPicPr>
          <p:cNvPr id="6" name="Imagen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13135" y="5792561"/>
            <a:ext cx="561975" cy="771525"/>
          </a:xfrm>
          <a:prstGeom prst="rect">
            <a:avLst/>
          </a:prstGeom>
        </p:spPr>
      </p:pic>
      <p:pic>
        <p:nvPicPr>
          <p:cNvPr id="7" name="Imagen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812" y="6038117"/>
            <a:ext cx="663575" cy="66675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Laukizuzena 8"/>
          <p:cNvSpPr/>
          <p:nvPr/>
        </p:nvSpPr>
        <p:spPr>
          <a:xfrm>
            <a:off x="812724" y="248059"/>
            <a:ext cx="604626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600" dirty="0">
                <a:solidFill>
                  <a:prstClr val="black"/>
                </a:solidFill>
                <a:latin typeface="Berlin Sans FB Demi" panose="020E0802020502020306" pitchFamily="34" charset="0"/>
              </a:rPr>
              <a:t>KANABISAREN MITOAK </a:t>
            </a:r>
            <a:r>
              <a:rPr lang="es-ES" sz="3600" dirty="0" smtClean="0">
                <a:solidFill>
                  <a:prstClr val="black"/>
                </a:solidFill>
                <a:latin typeface="Berlin Sans FB Demi" panose="020E0802020502020306" pitchFamily="34" charset="0"/>
              </a:rPr>
              <a:t> 2</a:t>
            </a:r>
            <a:endParaRPr lang="es-ES" sz="3600" dirty="0">
              <a:solidFill>
                <a:prstClr val="black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8834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5310" y="557385"/>
            <a:ext cx="1487462" cy="1476760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4559" y="401780"/>
            <a:ext cx="4420217" cy="4467849"/>
          </a:xfrm>
          <a:prstGeom prst="rect">
            <a:avLst/>
          </a:prstGeom>
        </p:spPr>
      </p:pic>
      <p:sp>
        <p:nvSpPr>
          <p:cNvPr id="3" name="Título 1"/>
          <p:cNvSpPr txBox="1">
            <a:spLocks/>
          </p:cNvSpPr>
          <p:nvPr/>
        </p:nvSpPr>
        <p:spPr>
          <a:xfrm>
            <a:off x="623454" y="651162"/>
            <a:ext cx="10917382" cy="261851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ES" sz="2800" dirty="0">
              <a:latin typeface="+mn-lt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941387" y="1731994"/>
            <a:ext cx="10827329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endParaRPr lang="es-ES" sz="2800" dirty="0" smtClean="0">
              <a:ea typeface="Calibri" panose="020F0502020204030204" pitchFamily="34" charset="0"/>
              <a:cs typeface="Roboto-Medium"/>
            </a:endParaRPr>
          </a:p>
          <a:p>
            <a:pPr fontAlgn="base"/>
            <a:r>
              <a:rPr lang="es-ES" sz="2800" dirty="0" err="1" smtClean="0">
                <a:ea typeface="Calibri" panose="020F0502020204030204" pitchFamily="34" charset="0"/>
                <a:cs typeface="Roboto-Medium"/>
              </a:rPr>
              <a:t>Jakina</a:t>
            </a:r>
            <a:r>
              <a:rPr lang="es-ES" sz="2800" dirty="0" smtClean="0">
                <a:ea typeface="Calibri" panose="020F0502020204030204" pitchFamily="34" charset="0"/>
                <a:cs typeface="Roboto-Medium"/>
              </a:rPr>
              <a:t> </a:t>
            </a:r>
            <a:r>
              <a:rPr lang="es-ES" sz="2800" dirty="0">
                <a:ea typeface="Calibri" panose="020F0502020204030204" pitchFamily="34" charset="0"/>
                <a:cs typeface="Roboto-Medium"/>
              </a:rPr>
              <a:t>da </a:t>
            </a:r>
            <a:r>
              <a:rPr lang="es-ES" sz="2800" i="1" dirty="0" smtClean="0">
                <a:solidFill>
                  <a:srgbClr val="00B050"/>
                </a:solidFill>
                <a:ea typeface="Calibri" panose="020F0502020204030204" pitchFamily="34" charset="0"/>
                <a:cs typeface="Roboto-Medium"/>
              </a:rPr>
              <a:t>Cannabis sativa </a:t>
            </a:r>
            <a:r>
              <a:rPr lang="es-ES" sz="2800" dirty="0" err="1" smtClean="0">
                <a:ea typeface="Calibri" panose="020F0502020204030204" pitchFamily="34" charset="0"/>
                <a:cs typeface="Roboto-Medium"/>
              </a:rPr>
              <a:t>delakoan</a:t>
            </a:r>
            <a:r>
              <a:rPr lang="es-ES" sz="2800" dirty="0" smtClean="0">
                <a:ea typeface="Calibri" panose="020F0502020204030204" pitchFamily="34" charset="0"/>
                <a:cs typeface="Roboto-Medium"/>
              </a:rPr>
              <a:t> </a:t>
            </a:r>
            <a:r>
              <a:rPr lang="es-ES" sz="2800" dirty="0" err="1">
                <a:ea typeface="Calibri" panose="020F0502020204030204" pitchFamily="34" charset="0"/>
                <a:cs typeface="Roboto-Medium"/>
              </a:rPr>
              <a:t>dauden</a:t>
            </a:r>
            <a:r>
              <a:rPr lang="es-ES" sz="2800" dirty="0">
                <a:ea typeface="Calibri" panose="020F0502020204030204" pitchFamily="34" charset="0"/>
                <a:cs typeface="Roboto-Medium"/>
              </a:rPr>
              <a:t> </a:t>
            </a:r>
            <a:r>
              <a:rPr lang="es-ES" sz="2800" dirty="0" err="1">
                <a:ea typeface="Calibri" panose="020F0502020204030204" pitchFamily="34" charset="0"/>
                <a:cs typeface="Roboto-Medium"/>
              </a:rPr>
              <a:t>konposatu</a:t>
            </a:r>
            <a:r>
              <a:rPr lang="es-ES" sz="2800" dirty="0">
                <a:ea typeface="Calibri" panose="020F0502020204030204" pitchFamily="34" charset="0"/>
                <a:cs typeface="Roboto-Medium"/>
              </a:rPr>
              <a:t> </a:t>
            </a:r>
            <a:r>
              <a:rPr lang="es-ES" sz="2800" dirty="0" err="1">
                <a:ea typeface="Calibri" panose="020F0502020204030204" pitchFamily="34" charset="0"/>
                <a:cs typeface="Roboto-Medium"/>
              </a:rPr>
              <a:t>batzuk</a:t>
            </a:r>
            <a:r>
              <a:rPr lang="es-ES" sz="2800" dirty="0">
                <a:ea typeface="Calibri" panose="020F0502020204030204" pitchFamily="34" charset="0"/>
                <a:cs typeface="Roboto-Medium"/>
              </a:rPr>
              <a:t> </a:t>
            </a:r>
            <a:r>
              <a:rPr lang="es-ES" sz="2800" dirty="0" err="1">
                <a:ea typeface="Calibri" panose="020F0502020204030204" pitchFamily="34" charset="0"/>
                <a:cs typeface="Roboto-Medium"/>
              </a:rPr>
              <a:t>erabilgarriak</a:t>
            </a:r>
            <a:r>
              <a:rPr lang="es-ES" sz="2800" dirty="0">
                <a:ea typeface="Calibri" panose="020F0502020204030204" pitchFamily="34" charset="0"/>
                <a:cs typeface="Roboto-Medium"/>
              </a:rPr>
              <a:t> izan </a:t>
            </a:r>
            <a:r>
              <a:rPr lang="es-ES" sz="2800" dirty="0" err="1">
                <a:ea typeface="Calibri" panose="020F0502020204030204" pitchFamily="34" charset="0"/>
                <a:cs typeface="Roboto-Medium"/>
              </a:rPr>
              <a:t>daitezkeela</a:t>
            </a:r>
            <a:r>
              <a:rPr lang="es-ES" sz="2800" dirty="0">
                <a:ea typeface="Calibri" panose="020F0502020204030204" pitchFamily="34" charset="0"/>
                <a:cs typeface="Roboto-Medium"/>
              </a:rPr>
              <a:t> </a:t>
            </a:r>
            <a:r>
              <a:rPr lang="es-ES" sz="2800" dirty="0" err="1">
                <a:ea typeface="Calibri" panose="020F0502020204030204" pitchFamily="34" charset="0"/>
                <a:cs typeface="Roboto-Medium"/>
              </a:rPr>
              <a:t>medikuntzan</a:t>
            </a:r>
            <a:r>
              <a:rPr lang="es-ES" sz="2800" dirty="0">
                <a:ea typeface="Calibri" panose="020F0502020204030204" pitchFamily="34" charset="0"/>
                <a:cs typeface="Roboto-Medium"/>
              </a:rPr>
              <a:t>.</a:t>
            </a:r>
          </a:p>
          <a:p>
            <a:pPr algn="just" fontAlgn="base"/>
            <a:r>
              <a:rPr lang="es-ES" sz="2800" dirty="0"/>
              <a:t/>
            </a:r>
            <a:br>
              <a:rPr lang="es-ES" sz="2800" dirty="0"/>
            </a:br>
            <a:r>
              <a:rPr lang="es-ES" sz="2800" dirty="0" err="1">
                <a:ea typeface="Calibri" panose="020F0502020204030204" pitchFamily="34" charset="0"/>
                <a:cs typeface="Roboto-Medium"/>
              </a:rPr>
              <a:t>Minbizia</a:t>
            </a:r>
            <a:r>
              <a:rPr lang="es-ES" sz="2800" dirty="0">
                <a:ea typeface="Calibri" panose="020F0502020204030204" pitchFamily="34" charset="0"/>
                <a:cs typeface="Roboto-Medium"/>
              </a:rPr>
              <a:t> </a:t>
            </a:r>
            <a:r>
              <a:rPr lang="es-ES" sz="2800" dirty="0" err="1">
                <a:ea typeface="Calibri" panose="020F0502020204030204" pitchFamily="34" charset="0"/>
                <a:cs typeface="Roboto-Medium"/>
              </a:rPr>
              <a:t>edo</a:t>
            </a:r>
            <a:r>
              <a:rPr lang="es-ES" sz="2800" dirty="0">
                <a:ea typeface="Calibri" panose="020F0502020204030204" pitchFamily="34" charset="0"/>
                <a:cs typeface="Roboto-Medium"/>
              </a:rPr>
              <a:t> </a:t>
            </a:r>
            <a:r>
              <a:rPr lang="es-ES" sz="2800" dirty="0" err="1">
                <a:ea typeface="Calibri" panose="020F0502020204030204" pitchFamily="34" charset="0"/>
                <a:cs typeface="Roboto-Medium"/>
              </a:rPr>
              <a:t>beste</a:t>
            </a:r>
            <a:r>
              <a:rPr lang="es-ES" sz="2800" dirty="0">
                <a:ea typeface="Calibri" panose="020F0502020204030204" pitchFamily="34" charset="0"/>
                <a:cs typeface="Roboto-Medium"/>
              </a:rPr>
              <a:t> </a:t>
            </a:r>
            <a:r>
              <a:rPr lang="es-ES" sz="2800" dirty="0" err="1">
                <a:ea typeface="Calibri" panose="020F0502020204030204" pitchFamily="34" charset="0"/>
                <a:cs typeface="Roboto-Medium"/>
              </a:rPr>
              <a:t>gaixotasun</a:t>
            </a:r>
            <a:r>
              <a:rPr lang="es-ES" sz="2800" dirty="0">
                <a:ea typeface="Calibri" panose="020F0502020204030204" pitchFamily="34" charset="0"/>
                <a:cs typeface="Roboto-Medium"/>
              </a:rPr>
              <a:t> </a:t>
            </a:r>
            <a:r>
              <a:rPr lang="es-ES" sz="2800" dirty="0" err="1">
                <a:ea typeface="Calibri" panose="020F0502020204030204" pitchFamily="34" charset="0"/>
                <a:cs typeface="Roboto-Medium"/>
              </a:rPr>
              <a:t>batzuk</a:t>
            </a:r>
            <a:r>
              <a:rPr lang="es-ES" sz="2800" dirty="0">
                <a:ea typeface="Calibri" panose="020F0502020204030204" pitchFamily="34" charset="0"/>
                <a:cs typeface="Roboto-Medium"/>
              </a:rPr>
              <a:t> </a:t>
            </a:r>
            <a:r>
              <a:rPr lang="es-ES" sz="2800" dirty="0" err="1">
                <a:ea typeface="Calibri" panose="020F0502020204030204" pitchFamily="34" charset="0"/>
                <a:cs typeface="Roboto-Medium"/>
              </a:rPr>
              <a:t>dituzten</a:t>
            </a:r>
            <a:r>
              <a:rPr lang="es-ES" sz="2800" dirty="0">
                <a:ea typeface="Calibri" panose="020F0502020204030204" pitchFamily="34" charset="0"/>
                <a:cs typeface="Roboto-Medium"/>
              </a:rPr>
              <a:t> </a:t>
            </a:r>
            <a:r>
              <a:rPr lang="es-ES" sz="2800" dirty="0" err="1">
                <a:ea typeface="Calibri" panose="020F0502020204030204" pitchFamily="34" charset="0"/>
                <a:cs typeface="Roboto-Medium"/>
              </a:rPr>
              <a:t>pertsona</a:t>
            </a:r>
            <a:r>
              <a:rPr lang="es-ES" sz="2800" dirty="0">
                <a:ea typeface="Calibri" panose="020F0502020204030204" pitchFamily="34" charset="0"/>
                <a:cs typeface="Roboto-Medium"/>
              </a:rPr>
              <a:t> </a:t>
            </a:r>
            <a:r>
              <a:rPr lang="es-ES" sz="2800" dirty="0" err="1">
                <a:ea typeface="Calibri" panose="020F0502020204030204" pitchFamily="34" charset="0"/>
                <a:cs typeface="Roboto-Medium"/>
              </a:rPr>
              <a:t>batzuen</a:t>
            </a:r>
            <a:r>
              <a:rPr lang="es-ES" sz="2800" dirty="0">
                <a:ea typeface="Calibri" panose="020F0502020204030204" pitchFamily="34" charset="0"/>
                <a:cs typeface="Roboto-Medium"/>
              </a:rPr>
              <a:t> </a:t>
            </a:r>
            <a:r>
              <a:rPr lang="es-ES" sz="2800" dirty="0" err="1">
                <a:ea typeface="Calibri" panose="020F0502020204030204" pitchFamily="34" charset="0"/>
                <a:cs typeface="Roboto-Medium"/>
              </a:rPr>
              <a:t>zorabioak</a:t>
            </a:r>
            <a:r>
              <a:rPr lang="es-ES" sz="2800" dirty="0">
                <a:ea typeface="Calibri" panose="020F0502020204030204" pitchFamily="34" charset="0"/>
                <a:cs typeface="Roboto-Medium"/>
              </a:rPr>
              <a:t> eta </a:t>
            </a:r>
            <a:r>
              <a:rPr lang="es-ES" sz="2800" dirty="0" err="1">
                <a:ea typeface="Calibri" panose="020F0502020204030204" pitchFamily="34" charset="0"/>
                <a:cs typeface="Roboto-Medium"/>
              </a:rPr>
              <a:t>goragaleak</a:t>
            </a:r>
            <a:r>
              <a:rPr lang="es-ES" sz="2800" dirty="0">
                <a:ea typeface="Calibri" panose="020F0502020204030204" pitchFamily="34" charset="0"/>
                <a:cs typeface="Roboto-Medium"/>
              </a:rPr>
              <a:t> </a:t>
            </a:r>
            <a:r>
              <a:rPr lang="es-ES" sz="2800" dirty="0" err="1">
                <a:ea typeface="Calibri" panose="020F0502020204030204" pitchFamily="34" charset="0"/>
                <a:cs typeface="Roboto-Medium"/>
              </a:rPr>
              <a:t>arindu</a:t>
            </a:r>
            <a:r>
              <a:rPr lang="es-ES" sz="2800" dirty="0">
                <a:ea typeface="Calibri" panose="020F0502020204030204" pitchFamily="34" charset="0"/>
                <a:cs typeface="Roboto-Medium"/>
              </a:rPr>
              <a:t> </a:t>
            </a:r>
            <a:r>
              <a:rPr lang="es-ES" sz="2800" dirty="0" err="1" smtClean="0">
                <a:ea typeface="Calibri" panose="020F0502020204030204" pitchFamily="34" charset="0"/>
                <a:cs typeface="Roboto-Medium"/>
              </a:rPr>
              <a:t>ditzake</a:t>
            </a:r>
            <a:r>
              <a:rPr lang="es-ES" sz="2800" dirty="0" smtClean="0">
                <a:ea typeface="Calibri" panose="020F0502020204030204" pitchFamily="34" charset="0"/>
                <a:cs typeface="Roboto-Medium"/>
              </a:rPr>
              <a:t>. </a:t>
            </a:r>
          </a:p>
          <a:p>
            <a:pPr fontAlgn="base"/>
            <a:r>
              <a:rPr lang="es-ES" sz="2800" dirty="0"/>
              <a:t/>
            </a:r>
            <a:br>
              <a:rPr lang="es-ES" sz="2800" dirty="0"/>
            </a:br>
            <a:r>
              <a:rPr lang="es-ES" sz="2800" dirty="0" err="1" smtClean="0">
                <a:ea typeface="Calibri" panose="020F0502020204030204" pitchFamily="34" charset="0"/>
                <a:cs typeface="Roboto-Medium"/>
              </a:rPr>
              <a:t>Kanabisaren</a:t>
            </a:r>
            <a:r>
              <a:rPr lang="es-ES" sz="2800" dirty="0" smtClean="0">
                <a:ea typeface="Calibri" panose="020F0502020204030204" pitchFamily="34" charset="0"/>
                <a:cs typeface="Roboto-Medium"/>
              </a:rPr>
              <a:t> </a:t>
            </a:r>
            <a:r>
              <a:rPr lang="es-ES" sz="2800" dirty="0" err="1">
                <a:ea typeface="Calibri" panose="020F0502020204030204" pitchFamily="34" charset="0"/>
                <a:cs typeface="Roboto-Medium"/>
              </a:rPr>
              <a:t>balizko</a:t>
            </a:r>
            <a:r>
              <a:rPr lang="es-ES" sz="2800" dirty="0">
                <a:ea typeface="Calibri" panose="020F0502020204030204" pitchFamily="34" charset="0"/>
                <a:cs typeface="Roboto-Medium"/>
              </a:rPr>
              <a:t> </a:t>
            </a:r>
            <a:r>
              <a:rPr lang="es-ES" sz="2800" dirty="0" err="1">
                <a:ea typeface="Calibri" panose="020F0502020204030204" pitchFamily="34" charset="0"/>
                <a:cs typeface="Roboto-Medium"/>
              </a:rPr>
              <a:t>onurak</a:t>
            </a:r>
            <a:r>
              <a:rPr lang="es-ES" sz="2800" dirty="0">
                <a:ea typeface="Calibri" panose="020F0502020204030204" pitchFamily="34" charset="0"/>
                <a:cs typeface="Roboto-Medium"/>
              </a:rPr>
              <a:t>, </a:t>
            </a:r>
            <a:r>
              <a:rPr lang="es-ES" sz="2800" dirty="0" err="1">
                <a:ea typeface="Calibri" panose="020F0502020204030204" pitchFamily="34" charset="0"/>
                <a:cs typeface="Roboto-Medium"/>
              </a:rPr>
              <a:t>nolanahi</a:t>
            </a:r>
            <a:r>
              <a:rPr lang="es-ES" sz="2800" dirty="0">
                <a:ea typeface="Calibri" panose="020F0502020204030204" pitchFamily="34" charset="0"/>
                <a:cs typeface="Roboto-Medium"/>
              </a:rPr>
              <a:t> ere, </a:t>
            </a:r>
            <a:r>
              <a:rPr lang="es-ES" sz="2800" dirty="0" err="1">
                <a:ea typeface="Calibri" panose="020F0502020204030204" pitchFamily="34" charset="0"/>
                <a:cs typeface="Roboto-Medium"/>
              </a:rPr>
              <a:t>konposatu</a:t>
            </a:r>
            <a:r>
              <a:rPr lang="es-ES" sz="2800" dirty="0">
                <a:ea typeface="Calibri" panose="020F0502020204030204" pitchFamily="34" charset="0"/>
                <a:cs typeface="Roboto-Medium"/>
              </a:rPr>
              <a:t> </a:t>
            </a:r>
            <a:r>
              <a:rPr lang="es-ES" sz="2800" dirty="0" err="1">
                <a:ea typeface="Calibri" panose="020F0502020204030204" pitchFamily="34" charset="0"/>
                <a:cs typeface="Roboto-Medium"/>
              </a:rPr>
              <a:t>horiek</a:t>
            </a:r>
            <a:r>
              <a:rPr lang="es-ES" sz="2800" dirty="0">
                <a:ea typeface="Calibri" panose="020F0502020204030204" pitchFamily="34" charset="0"/>
                <a:cs typeface="Roboto-Medium"/>
              </a:rPr>
              <a:t> </a:t>
            </a:r>
            <a:r>
              <a:rPr lang="es-ES" sz="2800" dirty="0" err="1">
                <a:ea typeface="Calibri" panose="020F0502020204030204" pitchFamily="34" charset="0"/>
                <a:cs typeface="Roboto-Medium"/>
              </a:rPr>
              <a:t>sendagai</a:t>
            </a:r>
            <a:r>
              <a:rPr lang="es-ES" sz="2800" dirty="0">
                <a:ea typeface="Calibri" panose="020F0502020204030204" pitchFamily="34" charset="0"/>
                <a:cs typeface="Roboto-Medium"/>
              </a:rPr>
              <a:t> </a:t>
            </a:r>
            <a:r>
              <a:rPr lang="es-ES" sz="2800" dirty="0" err="1">
                <a:ea typeface="Calibri" panose="020F0502020204030204" pitchFamily="34" charset="0"/>
                <a:cs typeface="Roboto-Medium"/>
              </a:rPr>
              <a:t>gisa</a:t>
            </a:r>
            <a:r>
              <a:rPr lang="es-ES" sz="2800" dirty="0">
                <a:ea typeface="Calibri" panose="020F0502020204030204" pitchFamily="34" charset="0"/>
                <a:cs typeface="Roboto-Medium"/>
              </a:rPr>
              <a:t> </a:t>
            </a:r>
            <a:r>
              <a:rPr lang="es-ES" sz="2800" dirty="0" err="1">
                <a:ea typeface="Calibri" panose="020F0502020204030204" pitchFamily="34" charset="0"/>
                <a:cs typeface="Roboto-Medium"/>
              </a:rPr>
              <a:t>erabiltzetik</a:t>
            </a:r>
            <a:r>
              <a:rPr lang="es-ES" sz="2800" dirty="0">
                <a:ea typeface="Calibri" panose="020F0502020204030204" pitchFamily="34" charset="0"/>
                <a:cs typeface="Roboto-Medium"/>
              </a:rPr>
              <a:t> </a:t>
            </a:r>
            <a:r>
              <a:rPr lang="es-ES" sz="2800" dirty="0" err="1">
                <a:ea typeface="Calibri" panose="020F0502020204030204" pitchFamily="34" charset="0"/>
                <a:cs typeface="Roboto-Medium"/>
              </a:rPr>
              <a:t>datoz</a:t>
            </a:r>
            <a:r>
              <a:rPr lang="es-ES" sz="2800" dirty="0">
                <a:ea typeface="Calibri" panose="020F0502020204030204" pitchFamily="34" charset="0"/>
                <a:cs typeface="Roboto-Medium"/>
              </a:rPr>
              <a:t>, </a:t>
            </a:r>
            <a:r>
              <a:rPr lang="es-ES" sz="2800" dirty="0" err="1">
                <a:ea typeface="Calibri" panose="020F0502020204030204" pitchFamily="34" charset="0"/>
                <a:cs typeface="Roboto-Medium"/>
              </a:rPr>
              <a:t>medikuaren</a:t>
            </a:r>
            <a:r>
              <a:rPr lang="es-ES" sz="2800" dirty="0">
                <a:ea typeface="Calibri" panose="020F0502020204030204" pitchFamily="34" charset="0"/>
                <a:cs typeface="Roboto-Medium"/>
              </a:rPr>
              <a:t> </a:t>
            </a:r>
            <a:r>
              <a:rPr lang="es-ES" sz="2800" dirty="0" err="1">
                <a:ea typeface="Calibri" panose="020F0502020204030204" pitchFamily="34" charset="0"/>
                <a:cs typeface="Roboto-Medium"/>
              </a:rPr>
              <a:t>kontrolpean</a:t>
            </a:r>
            <a:r>
              <a:rPr lang="es-ES" sz="2800" dirty="0">
                <a:ea typeface="Calibri" panose="020F0502020204030204" pitchFamily="34" charset="0"/>
                <a:cs typeface="Roboto-Medium"/>
              </a:rPr>
              <a:t> </a:t>
            </a:r>
            <a:r>
              <a:rPr lang="es-ES" sz="2800" dirty="0" err="1">
                <a:ea typeface="Calibri" panose="020F0502020204030204" pitchFamily="34" charset="0"/>
                <a:cs typeface="Roboto-Medium"/>
              </a:rPr>
              <a:t>egin</a:t>
            </a:r>
            <a:r>
              <a:rPr lang="es-ES" sz="2800" dirty="0">
                <a:ea typeface="Calibri" panose="020F0502020204030204" pitchFamily="34" charset="0"/>
                <a:cs typeface="Roboto-Medium"/>
              </a:rPr>
              <a:t> </a:t>
            </a:r>
            <a:r>
              <a:rPr lang="es-ES" sz="2800" dirty="0" err="1">
                <a:ea typeface="Calibri" panose="020F0502020204030204" pitchFamily="34" charset="0"/>
                <a:cs typeface="Roboto-Medium"/>
              </a:rPr>
              <a:t>behar</a:t>
            </a:r>
            <a:r>
              <a:rPr lang="es-ES" sz="2800" dirty="0">
                <a:ea typeface="Calibri" panose="020F0502020204030204" pitchFamily="34" charset="0"/>
                <a:cs typeface="Roboto-Medium"/>
              </a:rPr>
              <a:t> da </a:t>
            </a:r>
            <a:r>
              <a:rPr lang="es-ES" sz="2800" dirty="0" err="1">
                <a:ea typeface="Calibri" panose="020F0502020204030204" pitchFamily="34" charset="0"/>
                <a:cs typeface="Roboto-Medium"/>
              </a:rPr>
              <a:t>beti</a:t>
            </a:r>
            <a:r>
              <a:rPr lang="es-ES" sz="2800" dirty="0">
                <a:ea typeface="Calibri" panose="020F0502020204030204" pitchFamily="34" charset="0"/>
                <a:cs typeface="Roboto-Medium"/>
              </a:rPr>
              <a:t>.</a:t>
            </a:r>
            <a:r>
              <a:rPr lang="es-ES" dirty="0"/>
              <a:t/>
            </a:r>
            <a:br>
              <a:rPr lang="es-ES" dirty="0"/>
            </a:br>
            <a:r>
              <a:rPr lang="es-ES" dirty="0"/>
              <a:t/>
            </a:r>
            <a:br>
              <a:rPr lang="es-ES" dirty="0"/>
            </a:br>
            <a:endParaRPr lang="es-ES" sz="2800" dirty="0" smtClean="0"/>
          </a:p>
        </p:txBody>
      </p:sp>
      <p:sp>
        <p:nvSpPr>
          <p:cNvPr id="2" name="CuadroTexto 1"/>
          <p:cNvSpPr txBox="1"/>
          <p:nvPr/>
        </p:nvSpPr>
        <p:spPr>
          <a:xfrm>
            <a:off x="941387" y="651162"/>
            <a:ext cx="6293172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 err="1" smtClean="0"/>
              <a:t>Gezurra</a:t>
            </a:r>
            <a:r>
              <a:rPr lang="es-ES" sz="3200" b="1" dirty="0" smtClean="0"/>
              <a:t>.</a:t>
            </a:r>
            <a:endParaRPr lang="es-ES" sz="3200" b="1" dirty="0"/>
          </a:p>
          <a:p>
            <a:r>
              <a:rPr lang="es-ES" sz="3200" b="1" dirty="0" err="1" smtClean="0"/>
              <a:t>Kanabisak</a:t>
            </a:r>
            <a:r>
              <a:rPr lang="es-ES" sz="3200" b="1" dirty="0" smtClean="0"/>
              <a:t> </a:t>
            </a:r>
            <a:r>
              <a:rPr lang="es-ES" sz="3200" b="1" dirty="0" err="1" smtClean="0"/>
              <a:t>ez</a:t>
            </a:r>
            <a:r>
              <a:rPr lang="es-ES" sz="3200" b="1" dirty="0" smtClean="0"/>
              <a:t> du </a:t>
            </a:r>
            <a:r>
              <a:rPr lang="es-ES" sz="3200" b="1" dirty="0" err="1" smtClean="0"/>
              <a:t>sendatzen</a:t>
            </a:r>
            <a:r>
              <a:rPr lang="es-ES" b="1" dirty="0" smtClean="0"/>
              <a:t>.</a:t>
            </a:r>
            <a:endParaRPr lang="es-ES" b="1" dirty="0"/>
          </a:p>
          <a:p>
            <a:endParaRPr lang="es-ES" dirty="0"/>
          </a:p>
        </p:txBody>
      </p:sp>
      <p:pic>
        <p:nvPicPr>
          <p:cNvPr id="5" name="Imagen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13135" y="5792561"/>
            <a:ext cx="561975" cy="771525"/>
          </a:xfrm>
          <a:prstGeom prst="rect">
            <a:avLst/>
          </a:prstGeom>
        </p:spPr>
      </p:pic>
      <p:pic>
        <p:nvPicPr>
          <p:cNvPr id="6" name="Imagen 5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812" y="6038117"/>
            <a:ext cx="663575" cy="6667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56140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451262" y="356260"/>
            <a:ext cx="60207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s-ES" sz="3600" dirty="0">
                <a:solidFill>
                  <a:prstClr val="black"/>
                </a:solidFill>
                <a:latin typeface="Berlin Sans FB Demi" panose="020E0802020502020306" pitchFamily="34" charset="0"/>
              </a:rPr>
              <a:t>KANABISAREN MITOAK </a:t>
            </a:r>
            <a:r>
              <a:rPr kumimoji="0" lang="es-ES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 Demi" panose="020E0802020502020306" pitchFamily="34" charset="0"/>
                <a:ea typeface="+mn-ea"/>
                <a:cs typeface="+mn-cs"/>
              </a:rPr>
              <a:t>	3</a:t>
            </a:r>
            <a:endParaRPr kumimoji="0" lang="es-E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rlin Sans FB Demi" panose="020E0802020502020306" pitchFamily="34" charset="0"/>
              <a:ea typeface="+mn-ea"/>
              <a:cs typeface="+mn-cs"/>
            </a:endParaRPr>
          </a:p>
        </p:txBody>
      </p:sp>
      <p:sp>
        <p:nvSpPr>
          <p:cNvPr id="5" name="Llamada de nube 4"/>
          <p:cNvSpPr/>
          <p:nvPr/>
        </p:nvSpPr>
        <p:spPr>
          <a:xfrm>
            <a:off x="2812474" y="1432520"/>
            <a:ext cx="8093034" cy="3555116"/>
          </a:xfrm>
          <a:prstGeom prst="cloudCallout">
            <a:avLst>
              <a:gd name="adj1" fmla="val -47619"/>
              <a:gd name="adj2" fmla="val 88306"/>
            </a:avLst>
          </a:prstGeom>
          <a:gradFill>
            <a:gsLst>
              <a:gs pos="20000">
                <a:srgbClr val="00B050"/>
              </a:gs>
              <a:gs pos="46000">
                <a:srgbClr val="92D050"/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/>
            <a:r>
              <a:rPr lang="pt-BR" sz="3600" dirty="0"/>
              <a:t/>
            </a:r>
            <a:br>
              <a:rPr lang="pt-BR" sz="3600" dirty="0"/>
            </a:br>
            <a:r>
              <a:rPr lang="pt-BR" sz="3600" dirty="0"/>
              <a:t/>
            </a:r>
            <a:br>
              <a:rPr lang="pt-BR" sz="3600" dirty="0"/>
            </a:br>
            <a:r>
              <a:rPr lang="pt-BR" sz="3600" dirty="0" err="1">
                <a:solidFill>
                  <a:schemeClr val="tx1"/>
                </a:solidFill>
                <a:latin typeface="Berlin Sans FB" panose="020E0602020502020306" pitchFamily="34" charset="0"/>
              </a:rPr>
              <a:t>Hobe</a:t>
            </a:r>
            <a:r>
              <a:rPr lang="pt-BR" sz="3600" dirty="0">
                <a:solidFill>
                  <a:schemeClr val="tx1"/>
                </a:solidFill>
                <a:latin typeface="Berlin Sans FB" panose="020E0602020502020306" pitchFamily="34" charset="0"/>
              </a:rPr>
              <a:t> da </a:t>
            </a:r>
            <a:r>
              <a:rPr lang="pt-BR" sz="3600" dirty="0" err="1" smtClean="0">
                <a:solidFill>
                  <a:schemeClr val="tx1"/>
                </a:solidFill>
                <a:latin typeface="Berlin Sans FB" panose="020E0602020502020306" pitchFamily="34" charset="0"/>
              </a:rPr>
              <a:t>Kanabisa</a:t>
            </a:r>
            <a:r>
              <a:rPr lang="pt-BR" sz="36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 </a:t>
            </a:r>
            <a:r>
              <a:rPr lang="pt-BR" sz="3600" dirty="0" err="1">
                <a:solidFill>
                  <a:schemeClr val="tx1"/>
                </a:solidFill>
                <a:latin typeface="Berlin Sans FB" panose="020E0602020502020306" pitchFamily="34" charset="0"/>
              </a:rPr>
              <a:t>erretzea</a:t>
            </a:r>
            <a:r>
              <a:rPr lang="pt-BR" sz="3600" dirty="0">
                <a:solidFill>
                  <a:schemeClr val="tx1"/>
                </a:solidFill>
                <a:latin typeface="Berlin Sans FB" panose="020E0602020502020306" pitchFamily="34" charset="0"/>
              </a:rPr>
              <a:t> </a:t>
            </a:r>
            <a:r>
              <a:rPr lang="pt-BR" sz="3600" dirty="0" err="1">
                <a:solidFill>
                  <a:schemeClr val="tx1"/>
                </a:solidFill>
                <a:latin typeface="Berlin Sans FB" panose="020E0602020502020306" pitchFamily="34" charset="0"/>
              </a:rPr>
              <a:t>tabakoa</a:t>
            </a:r>
            <a:r>
              <a:rPr lang="pt-BR" sz="3600" dirty="0">
                <a:solidFill>
                  <a:schemeClr val="tx1"/>
                </a:solidFill>
                <a:latin typeface="Berlin Sans FB" panose="020E0602020502020306" pitchFamily="34" charset="0"/>
              </a:rPr>
              <a:t> </a:t>
            </a:r>
            <a:r>
              <a:rPr lang="pt-BR" sz="3600" dirty="0" err="1">
                <a:solidFill>
                  <a:schemeClr val="tx1"/>
                </a:solidFill>
                <a:latin typeface="Berlin Sans FB" panose="020E0602020502020306" pitchFamily="34" charset="0"/>
              </a:rPr>
              <a:t>baino</a:t>
            </a:r>
            <a:r>
              <a:rPr lang="pt-BR" sz="3600" dirty="0">
                <a:solidFill>
                  <a:schemeClr val="tx1"/>
                </a:solidFill>
                <a:latin typeface="Berlin Sans FB" panose="020E0602020502020306" pitchFamily="34" charset="0"/>
              </a:rPr>
              <a:t>, </a:t>
            </a:r>
            <a:r>
              <a:rPr lang="pt-BR" sz="3600" dirty="0" err="1">
                <a:solidFill>
                  <a:schemeClr val="tx1"/>
                </a:solidFill>
                <a:latin typeface="Berlin Sans FB" panose="020E0602020502020306" pitchFamily="34" charset="0"/>
              </a:rPr>
              <a:t>ezta</a:t>
            </a:r>
            <a:r>
              <a:rPr lang="pt-BR" sz="3600" dirty="0">
                <a:solidFill>
                  <a:schemeClr val="tx1"/>
                </a:solidFill>
                <a:latin typeface="Berlin Sans FB" panose="020E0602020502020306" pitchFamily="34" charset="0"/>
              </a:rPr>
              <a:t>?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  <a:p>
            <a:r>
              <a:rPr lang="pt-BR" sz="3600" dirty="0"/>
              <a:t/>
            </a:r>
            <a:br>
              <a:rPr lang="pt-BR" sz="3600" dirty="0"/>
            </a:br>
            <a:endParaRPr kumimoji="0" lang="es-E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erlin Sans FB" panose="020E0602020502020306" pitchFamily="34" charset="0"/>
            </a:endParaRPr>
          </a:p>
        </p:txBody>
      </p:sp>
      <p:pic>
        <p:nvPicPr>
          <p:cNvPr id="6" name="Imagen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13135" y="5792561"/>
            <a:ext cx="561975" cy="771525"/>
          </a:xfrm>
          <a:prstGeom prst="rect">
            <a:avLst/>
          </a:prstGeom>
        </p:spPr>
      </p:pic>
      <p:pic>
        <p:nvPicPr>
          <p:cNvPr id="7" name="Imagen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812" y="6038117"/>
            <a:ext cx="663575" cy="6667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72243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5781" y="2933699"/>
            <a:ext cx="6477904" cy="2286319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3685" y="2544588"/>
            <a:ext cx="1351324" cy="1370180"/>
          </a:xfrm>
          <a:prstGeom prst="rect">
            <a:avLst/>
          </a:prstGeom>
        </p:spPr>
      </p:pic>
      <p:sp>
        <p:nvSpPr>
          <p:cNvPr id="3" name="Título 1"/>
          <p:cNvSpPr txBox="1">
            <a:spLocks/>
          </p:cNvSpPr>
          <p:nvPr/>
        </p:nvSpPr>
        <p:spPr>
          <a:xfrm>
            <a:off x="623454" y="651162"/>
            <a:ext cx="10917382" cy="261851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ES" sz="2800" dirty="0">
              <a:latin typeface="+mn-lt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812222" y="2026663"/>
            <a:ext cx="10555881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/>
            <a:r>
              <a:rPr lang="es-ES" sz="2800" dirty="0" err="1" smtClean="0">
                <a:ea typeface="Calibri" panose="020F0502020204030204" pitchFamily="34" charset="0"/>
                <a:cs typeface="Roboto-Medium"/>
              </a:rPr>
              <a:t>Kanabisaren</a:t>
            </a:r>
            <a:r>
              <a:rPr lang="es-ES" sz="2800" dirty="0" smtClean="0">
                <a:ea typeface="Calibri" panose="020F0502020204030204" pitchFamily="34" charset="0"/>
                <a:cs typeface="Roboto-Medium"/>
              </a:rPr>
              <a:t> </a:t>
            </a:r>
            <a:r>
              <a:rPr lang="es-ES" sz="2800" dirty="0" err="1">
                <a:ea typeface="Calibri" panose="020F0502020204030204" pitchFamily="34" charset="0"/>
                <a:cs typeface="Roboto-Medium"/>
              </a:rPr>
              <a:t>errekuntzatik</a:t>
            </a:r>
            <a:r>
              <a:rPr lang="es-ES" sz="2800" dirty="0" smtClean="0">
                <a:ea typeface="Calibri" panose="020F0502020204030204" pitchFamily="34" charset="0"/>
                <a:cs typeface="Roboto-Medium"/>
              </a:rPr>
              <a:t> </a:t>
            </a:r>
            <a:r>
              <a:rPr lang="es-ES" sz="2800" dirty="0" err="1" smtClean="0">
                <a:ea typeface="Calibri" panose="020F0502020204030204" pitchFamily="34" charset="0"/>
                <a:cs typeface="Roboto-Medium"/>
              </a:rPr>
              <a:t>datorren</a:t>
            </a:r>
            <a:r>
              <a:rPr lang="es-ES" sz="2800" dirty="0" smtClean="0">
                <a:ea typeface="Calibri" panose="020F0502020204030204" pitchFamily="34" charset="0"/>
                <a:cs typeface="Roboto-Medium"/>
              </a:rPr>
              <a:t> </a:t>
            </a:r>
            <a:r>
              <a:rPr lang="es-ES" sz="2800" dirty="0" err="1" smtClean="0">
                <a:ea typeface="Calibri" panose="020F0502020204030204" pitchFamily="34" charset="0"/>
                <a:cs typeface="Roboto-Medium"/>
              </a:rPr>
              <a:t>keak</a:t>
            </a:r>
            <a:r>
              <a:rPr lang="es-ES" sz="2800" dirty="0" smtClean="0">
                <a:ea typeface="Calibri" panose="020F0502020204030204" pitchFamily="34" charset="0"/>
                <a:cs typeface="Roboto-Medium"/>
              </a:rPr>
              <a:t> </a:t>
            </a:r>
            <a:r>
              <a:rPr lang="es-ES" sz="2800" dirty="0" err="1" smtClean="0">
                <a:ea typeface="Calibri" panose="020F0502020204030204" pitchFamily="34" charset="0"/>
                <a:cs typeface="Roboto-Medium"/>
              </a:rPr>
              <a:t>tabakoaren</a:t>
            </a:r>
            <a:r>
              <a:rPr lang="es-ES" sz="2800" dirty="0" smtClean="0">
                <a:ea typeface="Calibri" panose="020F0502020204030204" pitchFamily="34" charset="0"/>
                <a:cs typeface="Roboto-Medium"/>
              </a:rPr>
              <a:t> </a:t>
            </a:r>
            <a:r>
              <a:rPr lang="es-ES" sz="2800" dirty="0" err="1" smtClean="0">
                <a:ea typeface="Calibri" panose="020F0502020204030204" pitchFamily="34" charset="0"/>
                <a:cs typeface="Roboto-Medium"/>
              </a:rPr>
              <a:t>antzeko</a:t>
            </a:r>
            <a:r>
              <a:rPr lang="es-ES" sz="2800" dirty="0" smtClean="0">
                <a:ea typeface="Calibri" panose="020F0502020204030204" pitchFamily="34" charset="0"/>
                <a:cs typeface="Roboto-Medium"/>
              </a:rPr>
              <a:t> </a:t>
            </a:r>
            <a:r>
              <a:rPr lang="es-ES" sz="2800" dirty="0" err="1" smtClean="0">
                <a:ea typeface="Calibri" panose="020F0502020204030204" pitchFamily="34" charset="0"/>
                <a:cs typeface="Roboto-Medium"/>
              </a:rPr>
              <a:t>substantziak</a:t>
            </a:r>
            <a:r>
              <a:rPr lang="es-ES" sz="2800" dirty="0" smtClean="0">
                <a:ea typeface="Calibri" panose="020F0502020204030204" pitchFamily="34" charset="0"/>
                <a:cs typeface="Roboto-Medium"/>
              </a:rPr>
              <a:t> </a:t>
            </a:r>
            <a:r>
              <a:rPr lang="es-ES" sz="2800" dirty="0" err="1" smtClean="0">
                <a:ea typeface="Calibri" panose="020F0502020204030204" pitchFamily="34" charset="0"/>
                <a:cs typeface="Roboto-Medium"/>
              </a:rPr>
              <a:t>ditu</a:t>
            </a:r>
            <a:r>
              <a:rPr lang="es-ES" sz="2800" dirty="0" smtClean="0">
                <a:ea typeface="Calibri" panose="020F0502020204030204" pitchFamily="34" charset="0"/>
                <a:cs typeface="Roboto-Medium"/>
              </a:rPr>
              <a:t>, eta </a:t>
            </a:r>
            <a:r>
              <a:rPr lang="es-ES" sz="2800" dirty="0" err="1" smtClean="0">
                <a:ea typeface="Calibri" panose="020F0502020204030204" pitchFamily="34" charset="0"/>
                <a:cs typeface="Roboto-Medium"/>
              </a:rPr>
              <a:t>horiek</a:t>
            </a:r>
            <a:r>
              <a:rPr lang="es-ES" sz="2800" dirty="0" smtClean="0">
                <a:ea typeface="Calibri" panose="020F0502020204030204" pitchFamily="34" charset="0"/>
                <a:cs typeface="Roboto-Medium"/>
              </a:rPr>
              <a:t> ere </a:t>
            </a:r>
            <a:r>
              <a:rPr lang="es-ES" sz="2800" dirty="0" err="1" smtClean="0">
                <a:ea typeface="Calibri" panose="020F0502020204030204" pitchFamily="34" charset="0"/>
                <a:cs typeface="Roboto-Medium"/>
              </a:rPr>
              <a:t>kaltegarriak</a:t>
            </a:r>
            <a:r>
              <a:rPr lang="es-ES" dirty="0" smtClean="0"/>
              <a:t> </a:t>
            </a:r>
            <a:r>
              <a:rPr lang="es-ES" sz="2800" dirty="0" err="1">
                <a:ea typeface="Calibri" panose="020F0502020204030204" pitchFamily="34" charset="0"/>
                <a:cs typeface="Roboto-Medium"/>
              </a:rPr>
              <a:t>dira</a:t>
            </a:r>
            <a:r>
              <a:rPr lang="es-ES" sz="2800" dirty="0" smtClean="0">
                <a:ea typeface="Calibri" panose="020F0502020204030204" pitchFamily="34" charset="0"/>
                <a:cs typeface="Roboto-Medium"/>
              </a:rPr>
              <a:t>.</a:t>
            </a:r>
          </a:p>
          <a:p>
            <a:pPr fontAlgn="base"/>
            <a:r>
              <a:rPr lang="es-ES" sz="2800" dirty="0"/>
              <a:t/>
            </a:r>
            <a:br>
              <a:rPr lang="es-ES" sz="2800" dirty="0"/>
            </a:br>
            <a:r>
              <a:rPr lang="es-ES" sz="2800" dirty="0" err="1">
                <a:ea typeface="Calibri" panose="020F0502020204030204" pitchFamily="34" charset="0"/>
                <a:cs typeface="Roboto-Medium"/>
              </a:rPr>
              <a:t>Po</a:t>
            </a:r>
            <a:r>
              <a:rPr lang="es-ES" sz="2800" dirty="0" err="1" smtClean="0">
                <a:ea typeface="Calibri" panose="020F0502020204030204" pitchFamily="34" charset="0"/>
                <a:cs typeface="Roboto-Medium"/>
              </a:rPr>
              <a:t>rroak</a:t>
            </a:r>
            <a:r>
              <a:rPr lang="es-ES" sz="2800" dirty="0" smtClean="0">
                <a:ea typeface="Calibri" panose="020F0502020204030204" pitchFamily="34" charset="0"/>
                <a:cs typeface="Roboto-Medium"/>
              </a:rPr>
              <a:t> </a:t>
            </a:r>
            <a:r>
              <a:rPr lang="es-ES" sz="2800" dirty="0" err="1" smtClean="0">
                <a:ea typeface="Calibri" panose="020F0502020204030204" pitchFamily="34" charset="0"/>
                <a:cs typeface="Roboto-Medium"/>
              </a:rPr>
              <a:t>irag</a:t>
            </a:r>
            <a:r>
              <a:rPr lang="es-ES" sz="2800" dirty="0" err="1">
                <a:ea typeface="Calibri" panose="020F0502020204030204" pitchFamily="34" charset="0"/>
                <a:cs typeface="Roboto-Medium"/>
              </a:rPr>
              <a:t>az</a:t>
            </a:r>
            <a:r>
              <a:rPr lang="es-ES" sz="2800" dirty="0" err="1" smtClean="0">
                <a:ea typeface="Calibri" panose="020F0502020204030204" pitchFamily="34" charset="0"/>
                <a:cs typeface="Roboto-Medium"/>
              </a:rPr>
              <a:t>kirik</a:t>
            </a:r>
            <a:r>
              <a:rPr lang="es-ES" sz="2800" dirty="0" smtClean="0">
                <a:ea typeface="Calibri" panose="020F0502020204030204" pitchFamily="34" charset="0"/>
                <a:cs typeface="Roboto-Medium"/>
              </a:rPr>
              <a:t> </a:t>
            </a:r>
            <a:r>
              <a:rPr lang="es-ES" sz="2800" dirty="0" err="1" smtClean="0">
                <a:ea typeface="Calibri" panose="020F0502020204030204" pitchFamily="34" charset="0"/>
                <a:cs typeface="Roboto-Medium"/>
              </a:rPr>
              <a:t>gabe</a:t>
            </a:r>
            <a:r>
              <a:rPr lang="es-ES" sz="2800" dirty="0" smtClean="0">
                <a:ea typeface="Calibri" panose="020F0502020204030204" pitchFamily="34" charset="0"/>
                <a:cs typeface="Roboto-Medium"/>
              </a:rPr>
              <a:t> </a:t>
            </a:r>
            <a:r>
              <a:rPr lang="es-ES" sz="2800" dirty="0" err="1" smtClean="0">
                <a:ea typeface="Calibri" panose="020F0502020204030204" pitchFamily="34" charset="0"/>
                <a:cs typeface="Roboto-Medium"/>
              </a:rPr>
              <a:t>erretzen</a:t>
            </a:r>
            <a:r>
              <a:rPr lang="es-ES" sz="2800" dirty="0" smtClean="0">
                <a:ea typeface="Calibri" panose="020F0502020204030204" pitchFamily="34" charset="0"/>
                <a:cs typeface="Roboto-Medium"/>
              </a:rPr>
              <a:t> </a:t>
            </a:r>
            <a:r>
              <a:rPr lang="es-ES" sz="2800" dirty="0" err="1" smtClean="0">
                <a:ea typeface="Calibri" panose="020F0502020204030204" pitchFamily="34" charset="0"/>
                <a:cs typeface="Roboto-Medium"/>
              </a:rPr>
              <a:t>dira</a:t>
            </a:r>
            <a:r>
              <a:rPr lang="es-ES" sz="2800" dirty="0" smtClean="0">
                <a:ea typeface="Calibri" panose="020F0502020204030204" pitchFamily="34" charset="0"/>
                <a:cs typeface="Roboto-Medium"/>
              </a:rPr>
              <a:t>, eta, </a:t>
            </a:r>
            <a:r>
              <a:rPr lang="es-ES" sz="2800" dirty="0" err="1" smtClean="0">
                <a:ea typeface="Calibri" panose="020F0502020204030204" pitchFamily="34" charset="0"/>
                <a:cs typeface="Roboto-Medium"/>
              </a:rPr>
              <a:t>beraz</a:t>
            </a:r>
            <a:r>
              <a:rPr lang="es-ES" sz="2800" dirty="0" smtClean="0">
                <a:ea typeface="Calibri" panose="020F0502020204030204" pitchFamily="34" charset="0"/>
                <a:cs typeface="Roboto-Medium"/>
              </a:rPr>
              <a:t>, </a:t>
            </a:r>
            <a:r>
              <a:rPr lang="es-ES" sz="2800" dirty="0" err="1" smtClean="0">
                <a:ea typeface="Calibri" panose="020F0502020204030204" pitchFamily="34" charset="0"/>
                <a:cs typeface="Roboto-Medium"/>
              </a:rPr>
              <a:t>substantzia</a:t>
            </a:r>
            <a:r>
              <a:rPr lang="es-ES" sz="2800" dirty="0" smtClean="0">
                <a:ea typeface="Calibri" panose="020F0502020204030204" pitchFamily="34" charset="0"/>
                <a:cs typeface="Roboto-Medium"/>
              </a:rPr>
              <a:t> </a:t>
            </a:r>
            <a:r>
              <a:rPr lang="es-ES" sz="2800" dirty="0" err="1" smtClean="0">
                <a:ea typeface="Calibri" panose="020F0502020204030204" pitchFamily="34" charset="0"/>
                <a:cs typeface="Roboto-Medium"/>
              </a:rPr>
              <a:t>toxikoak</a:t>
            </a:r>
            <a:r>
              <a:rPr lang="es-ES" sz="2800" dirty="0" smtClean="0">
                <a:ea typeface="Calibri" panose="020F0502020204030204" pitchFamily="34" charset="0"/>
                <a:cs typeface="Roboto-Medium"/>
              </a:rPr>
              <a:t> </a:t>
            </a:r>
            <a:r>
              <a:rPr lang="es-ES" sz="2800" dirty="0" err="1" smtClean="0">
                <a:ea typeface="Calibri" panose="020F0502020204030204" pitchFamily="34" charset="0"/>
                <a:cs typeface="Roboto-Medium"/>
              </a:rPr>
              <a:t>zuzenean</a:t>
            </a:r>
            <a:r>
              <a:rPr lang="es-ES" sz="2800" dirty="0" smtClean="0">
                <a:ea typeface="Calibri" panose="020F0502020204030204" pitchFamily="34" charset="0"/>
                <a:cs typeface="Roboto-Medium"/>
              </a:rPr>
              <a:t> </a:t>
            </a:r>
            <a:r>
              <a:rPr lang="es-ES" sz="2800" dirty="0" err="1" smtClean="0">
                <a:ea typeface="Calibri" panose="020F0502020204030204" pitchFamily="34" charset="0"/>
                <a:cs typeface="Roboto-Medium"/>
              </a:rPr>
              <a:t>iristen</a:t>
            </a:r>
            <a:r>
              <a:rPr lang="es-ES" sz="2800" dirty="0" smtClean="0">
                <a:ea typeface="Calibri" panose="020F0502020204030204" pitchFamily="34" charset="0"/>
                <a:cs typeface="Roboto-Medium"/>
              </a:rPr>
              <a:t> </a:t>
            </a:r>
            <a:r>
              <a:rPr lang="es-ES" sz="2800" dirty="0" err="1" smtClean="0">
                <a:ea typeface="Calibri" panose="020F0502020204030204" pitchFamily="34" charset="0"/>
                <a:cs typeface="Roboto-Medium"/>
              </a:rPr>
              <a:t>dira</a:t>
            </a:r>
            <a:r>
              <a:rPr lang="es-ES" sz="2800" dirty="0" smtClean="0">
                <a:ea typeface="Calibri" panose="020F0502020204030204" pitchFamily="34" charset="0"/>
                <a:cs typeface="Roboto-Medium"/>
              </a:rPr>
              <a:t> </a:t>
            </a:r>
            <a:r>
              <a:rPr lang="es-ES" sz="2800" dirty="0" err="1" smtClean="0">
                <a:ea typeface="Calibri" panose="020F0502020204030204" pitchFamily="34" charset="0"/>
                <a:cs typeface="Roboto-Medium"/>
              </a:rPr>
              <a:t>biriketara</a:t>
            </a:r>
            <a:r>
              <a:rPr lang="es-ES" dirty="0" smtClean="0"/>
              <a:t>.</a:t>
            </a:r>
            <a:r>
              <a:rPr lang="es-ES" sz="2800" dirty="0" smtClean="0">
                <a:ea typeface="Calibri" panose="020F0502020204030204" pitchFamily="34" charset="0"/>
                <a:cs typeface="Roboto-Medium"/>
              </a:rPr>
              <a:t> </a:t>
            </a:r>
          </a:p>
          <a:p>
            <a:pPr fontAlgn="base"/>
            <a:r>
              <a:rPr lang="es-ES" sz="2800" dirty="0"/>
              <a:t/>
            </a:r>
            <a:br>
              <a:rPr lang="es-ES" sz="2800" dirty="0"/>
            </a:br>
            <a:r>
              <a:rPr lang="es-ES" sz="2800" dirty="0" err="1">
                <a:ea typeface="Calibri" panose="020F0502020204030204" pitchFamily="34" charset="0"/>
                <a:cs typeface="Roboto-Medium"/>
              </a:rPr>
              <a:t>Kaladak</a:t>
            </a:r>
            <a:r>
              <a:rPr lang="es-ES" sz="2800" dirty="0">
                <a:ea typeface="Calibri" panose="020F0502020204030204" pitchFamily="34" charset="0"/>
                <a:cs typeface="Roboto-Medium"/>
              </a:rPr>
              <a:t> </a:t>
            </a:r>
            <a:r>
              <a:rPr lang="es-ES" sz="2800" dirty="0" err="1">
                <a:ea typeface="Calibri" panose="020F0502020204030204" pitchFamily="34" charset="0"/>
                <a:cs typeface="Roboto-Medium"/>
              </a:rPr>
              <a:t>luzeak</a:t>
            </a:r>
            <a:r>
              <a:rPr lang="es-ES" sz="2800" dirty="0">
                <a:ea typeface="Calibri" panose="020F0502020204030204" pitchFamily="34" charset="0"/>
                <a:cs typeface="Roboto-Medium"/>
              </a:rPr>
              <a:t> eta </a:t>
            </a:r>
            <a:r>
              <a:rPr lang="es-ES" sz="2800" dirty="0" err="1">
                <a:ea typeface="Calibri" panose="020F0502020204030204" pitchFamily="34" charset="0"/>
                <a:cs typeface="Roboto-Medium"/>
              </a:rPr>
              <a:t>sakonak</a:t>
            </a:r>
            <a:r>
              <a:rPr lang="es-ES" sz="2800" dirty="0">
                <a:ea typeface="Calibri" panose="020F0502020204030204" pitchFamily="34" charset="0"/>
                <a:cs typeface="Roboto-Medium"/>
              </a:rPr>
              <a:t> </a:t>
            </a:r>
            <a:r>
              <a:rPr lang="es-ES" sz="2800" dirty="0" err="1">
                <a:ea typeface="Calibri" panose="020F0502020204030204" pitchFamily="34" charset="0"/>
                <a:cs typeface="Roboto-Medium"/>
              </a:rPr>
              <a:t>direnez</a:t>
            </a:r>
            <a:r>
              <a:rPr lang="es-ES" sz="2800" dirty="0">
                <a:ea typeface="Calibri" panose="020F0502020204030204" pitchFamily="34" charset="0"/>
                <a:cs typeface="Roboto-Medium"/>
              </a:rPr>
              <a:t>, kea, </a:t>
            </a:r>
            <a:r>
              <a:rPr lang="es-ES" sz="2800" dirty="0" err="1">
                <a:ea typeface="Calibri" panose="020F0502020204030204" pitchFamily="34" charset="0"/>
                <a:cs typeface="Roboto-Medium"/>
              </a:rPr>
              <a:t>substantzia</a:t>
            </a:r>
            <a:r>
              <a:rPr lang="es-ES" sz="2800" dirty="0">
                <a:ea typeface="Calibri" panose="020F0502020204030204" pitchFamily="34" charset="0"/>
                <a:cs typeface="Roboto-Medium"/>
              </a:rPr>
              <a:t> </a:t>
            </a:r>
            <a:r>
              <a:rPr lang="es-ES" sz="2800" dirty="0" err="1">
                <a:ea typeface="Calibri" panose="020F0502020204030204" pitchFamily="34" charset="0"/>
                <a:cs typeface="Roboto-Medium"/>
              </a:rPr>
              <a:t>kartzinogenoekin</a:t>
            </a:r>
            <a:r>
              <a:rPr lang="es-ES" sz="2800" dirty="0">
                <a:ea typeface="Calibri" panose="020F0502020204030204" pitchFamily="34" charset="0"/>
                <a:cs typeface="Roboto-Medium"/>
              </a:rPr>
              <a:t>, </a:t>
            </a:r>
            <a:r>
              <a:rPr lang="es-ES" sz="2800" dirty="0" err="1">
                <a:ea typeface="Calibri" panose="020F0502020204030204" pitchFamily="34" charset="0"/>
                <a:cs typeface="Roboto-Medium"/>
              </a:rPr>
              <a:t>luzaroago</a:t>
            </a:r>
            <a:r>
              <a:rPr lang="es-ES" sz="2800" dirty="0">
                <a:ea typeface="Calibri" panose="020F0502020204030204" pitchFamily="34" charset="0"/>
                <a:cs typeface="Roboto-Medium"/>
              </a:rPr>
              <a:t> </a:t>
            </a:r>
            <a:r>
              <a:rPr lang="es-ES" sz="2800" dirty="0" err="1">
                <a:ea typeface="Calibri" panose="020F0502020204030204" pitchFamily="34" charset="0"/>
                <a:cs typeface="Roboto-Medium"/>
              </a:rPr>
              <a:t>egoten</a:t>
            </a:r>
            <a:r>
              <a:rPr lang="es-ES" sz="2800" dirty="0">
                <a:ea typeface="Calibri" panose="020F0502020204030204" pitchFamily="34" charset="0"/>
                <a:cs typeface="Roboto-Medium"/>
              </a:rPr>
              <a:t> da </a:t>
            </a:r>
            <a:r>
              <a:rPr lang="es-ES" sz="2800" dirty="0" err="1">
                <a:ea typeface="Calibri" panose="020F0502020204030204" pitchFamily="34" charset="0"/>
                <a:cs typeface="Roboto-Medium"/>
              </a:rPr>
              <a:t>biriketan</a:t>
            </a:r>
            <a:r>
              <a:rPr lang="es-ES" sz="2800" dirty="0">
                <a:ea typeface="Calibri" panose="020F0502020204030204" pitchFamily="34" charset="0"/>
                <a:cs typeface="Roboto-Medium"/>
              </a:rPr>
              <a:t>.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  <a:p>
            <a:r>
              <a:rPr lang="es-ES" sz="2800" dirty="0"/>
              <a:t/>
            </a:r>
            <a:br>
              <a:rPr lang="es-ES" sz="2800" dirty="0"/>
            </a:br>
            <a:endParaRPr lang="es-ES" sz="2800" dirty="0" smtClean="0"/>
          </a:p>
        </p:txBody>
      </p:sp>
      <p:sp>
        <p:nvSpPr>
          <p:cNvPr id="2" name="CuadroTexto 1"/>
          <p:cNvSpPr txBox="1"/>
          <p:nvPr/>
        </p:nvSpPr>
        <p:spPr>
          <a:xfrm>
            <a:off x="812222" y="524473"/>
            <a:ext cx="10539845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ES" sz="3200" b="1" dirty="0" err="1" smtClean="0">
                <a:solidFill>
                  <a:prstClr val="black"/>
                </a:solidFill>
              </a:rPr>
              <a:t>Gezurra</a:t>
            </a:r>
            <a:r>
              <a:rPr lang="es-ES" sz="3200" b="1" dirty="0" smtClean="0">
                <a:solidFill>
                  <a:prstClr val="black"/>
                </a:solidFill>
              </a:rPr>
              <a:t>.</a:t>
            </a:r>
            <a:endParaRPr lang="es-ES" sz="3200" b="1" dirty="0">
              <a:solidFill>
                <a:prstClr val="black"/>
              </a:solidFill>
            </a:endParaRPr>
          </a:p>
          <a:p>
            <a:pPr fontAlgn="base"/>
            <a:r>
              <a:rPr lang="nn-NO" dirty="0"/>
              <a:t/>
            </a:r>
            <a:br>
              <a:rPr lang="nn-NO" dirty="0"/>
            </a:br>
            <a:r>
              <a:rPr lang="nn-NO" sz="3200" b="1" dirty="0">
                <a:solidFill>
                  <a:prstClr val="black"/>
                </a:solidFill>
              </a:rPr>
              <a:t>Tabakoa eta </a:t>
            </a:r>
            <a:r>
              <a:rPr lang="nn-NO" sz="3200" b="1" dirty="0" smtClean="0">
                <a:solidFill>
                  <a:prstClr val="black"/>
                </a:solidFill>
              </a:rPr>
              <a:t>Kanabisa, </a:t>
            </a:r>
            <a:r>
              <a:rPr lang="nn-NO" sz="3200" b="1" dirty="0">
                <a:solidFill>
                  <a:prstClr val="black"/>
                </a:solidFill>
              </a:rPr>
              <a:t>biak, kaltegarriak dira.</a:t>
            </a:r>
            <a:br>
              <a:rPr lang="nn-NO" sz="3200" b="1" dirty="0">
                <a:solidFill>
                  <a:prstClr val="black"/>
                </a:solidFill>
              </a:rPr>
            </a:br>
            <a:endParaRPr lang="es-ES" sz="3200" b="1" dirty="0">
              <a:solidFill>
                <a:prstClr val="black"/>
              </a:solidFill>
            </a:endParaRPr>
          </a:p>
        </p:txBody>
      </p:sp>
      <p:pic>
        <p:nvPicPr>
          <p:cNvPr id="5" name="Imagen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13135" y="5792561"/>
            <a:ext cx="561975" cy="771525"/>
          </a:xfrm>
          <a:prstGeom prst="rect">
            <a:avLst/>
          </a:prstGeom>
        </p:spPr>
      </p:pic>
      <p:pic>
        <p:nvPicPr>
          <p:cNvPr id="6" name="Imagen 5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812" y="6038117"/>
            <a:ext cx="663575" cy="6667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14055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451262" y="356260"/>
            <a:ext cx="60207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s-ES" sz="3600" dirty="0">
                <a:solidFill>
                  <a:prstClr val="black"/>
                </a:solidFill>
                <a:latin typeface="Berlin Sans FB Demi" panose="020E0802020502020306" pitchFamily="34" charset="0"/>
              </a:rPr>
              <a:t>KANABISAREN MITOAK </a:t>
            </a:r>
            <a:r>
              <a:rPr kumimoji="0" lang="es-ES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 Demi" panose="020E0802020502020306" pitchFamily="34" charset="0"/>
                <a:ea typeface="+mn-ea"/>
                <a:cs typeface="+mn-cs"/>
              </a:rPr>
              <a:t>	4</a:t>
            </a:r>
            <a:endParaRPr kumimoji="0" lang="es-E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rlin Sans FB Demi" panose="020E0802020502020306" pitchFamily="34" charset="0"/>
              <a:ea typeface="+mn-ea"/>
              <a:cs typeface="+mn-cs"/>
            </a:endParaRPr>
          </a:p>
        </p:txBody>
      </p:sp>
      <p:sp>
        <p:nvSpPr>
          <p:cNvPr id="5" name="Llamada de nube 4"/>
          <p:cNvSpPr/>
          <p:nvPr/>
        </p:nvSpPr>
        <p:spPr>
          <a:xfrm>
            <a:off x="1909654" y="1338433"/>
            <a:ext cx="8093034" cy="3555116"/>
          </a:xfrm>
          <a:prstGeom prst="cloudCallout">
            <a:avLst>
              <a:gd name="adj1" fmla="val -47619"/>
              <a:gd name="adj2" fmla="val 88306"/>
            </a:avLst>
          </a:prstGeom>
          <a:gradFill>
            <a:gsLst>
              <a:gs pos="20000">
                <a:srgbClr val="00B050"/>
              </a:gs>
              <a:gs pos="46000">
                <a:srgbClr val="92D050"/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531813" fontAlgn="base"/>
            <a:r>
              <a:rPr lang="fr-FR" sz="3600" dirty="0"/>
              <a:t/>
            </a:r>
            <a:br>
              <a:rPr lang="fr-FR" sz="3600" dirty="0"/>
            </a:br>
            <a:r>
              <a:rPr lang="fr-FR" sz="3600" dirty="0"/>
              <a:t/>
            </a:r>
            <a:br>
              <a:rPr lang="fr-FR" sz="3600" dirty="0"/>
            </a:br>
            <a:r>
              <a:rPr lang="fr-FR" sz="36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Kanabisak </a:t>
            </a:r>
            <a:r>
              <a:rPr lang="fr-FR" sz="3600" dirty="0">
                <a:solidFill>
                  <a:schemeClr val="tx1"/>
                </a:solidFill>
                <a:latin typeface="Berlin Sans FB" panose="020E0602020502020306" pitchFamily="34" charset="0"/>
              </a:rPr>
              <a:t>ez du eraginik nire garunean, gaztea </a:t>
            </a:r>
            <a:r>
              <a:rPr lang="fr-FR" sz="36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naiz....</a:t>
            </a:r>
            <a:r>
              <a:rPr lang="fr-FR" sz="3600" dirty="0">
                <a:solidFill>
                  <a:schemeClr val="tx1"/>
                </a:solidFill>
                <a:latin typeface="Berlin Sans FB" panose="020E0602020502020306" pitchFamily="34" charset="0"/>
              </a:rPr>
              <a:t/>
            </a:r>
            <a:br>
              <a:rPr lang="fr-FR" sz="3600" dirty="0">
                <a:solidFill>
                  <a:schemeClr val="tx1"/>
                </a:solidFill>
                <a:latin typeface="Berlin Sans FB" panose="020E0602020502020306" pitchFamily="34" charset="0"/>
              </a:rPr>
            </a:br>
            <a:endParaRPr lang="fr-FR" sz="3600" dirty="0">
              <a:solidFill>
                <a:schemeClr val="tx1"/>
              </a:solidFill>
              <a:latin typeface="Berlin Sans FB" panose="020E0602020502020306" pitchFamily="34" charset="0"/>
            </a:endParaRPr>
          </a:p>
          <a:p>
            <a:r>
              <a:rPr lang="fr-FR" sz="3600" dirty="0"/>
              <a:t/>
            </a:r>
            <a:br>
              <a:rPr lang="fr-FR" sz="3600" dirty="0"/>
            </a:br>
            <a:endParaRPr kumimoji="0" lang="es-E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erlin Sans FB" panose="020E0602020502020306" pitchFamily="34" charset="0"/>
            </a:endParaRPr>
          </a:p>
        </p:txBody>
      </p:sp>
      <p:pic>
        <p:nvPicPr>
          <p:cNvPr id="6" name="Imagen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13135" y="5792561"/>
            <a:ext cx="561975" cy="771525"/>
          </a:xfrm>
          <a:prstGeom prst="rect">
            <a:avLst/>
          </a:prstGeom>
        </p:spPr>
      </p:pic>
      <p:pic>
        <p:nvPicPr>
          <p:cNvPr id="7" name="Imagen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812" y="6038117"/>
            <a:ext cx="663575" cy="6667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09587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5653" y="3713872"/>
            <a:ext cx="3357351" cy="1638226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4470" y="1282671"/>
            <a:ext cx="5450112" cy="4991439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720435" y="1684785"/>
            <a:ext cx="11305310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2600" dirty="0"/>
          </a:p>
          <a:p>
            <a:pPr fontAlgn="base"/>
            <a:r>
              <a:rPr lang="es-ES" sz="2600" dirty="0" err="1" smtClean="0"/>
              <a:t>Kanabisaren</a:t>
            </a:r>
            <a:r>
              <a:rPr lang="es-ES" sz="2600" dirty="0" smtClean="0"/>
              <a:t> </a:t>
            </a:r>
            <a:r>
              <a:rPr lang="es-ES" sz="2600" dirty="0" err="1"/>
              <a:t>kontsumoak</a:t>
            </a:r>
            <a:r>
              <a:rPr lang="es-ES" sz="2600" dirty="0"/>
              <a:t> </a:t>
            </a:r>
            <a:r>
              <a:rPr lang="es-ES" sz="2600" dirty="0" err="1"/>
              <a:t>garunaren</a:t>
            </a:r>
            <a:r>
              <a:rPr lang="es-ES" sz="2600" dirty="0"/>
              <a:t> </a:t>
            </a:r>
            <a:r>
              <a:rPr lang="es-ES" sz="2600" dirty="0" err="1"/>
              <a:t>garapena</a:t>
            </a:r>
            <a:r>
              <a:rPr lang="es-ES" sz="2600" dirty="0"/>
              <a:t> </a:t>
            </a:r>
            <a:r>
              <a:rPr lang="es-ES" sz="2600" dirty="0" err="1"/>
              <a:t>aldatzen</a:t>
            </a:r>
            <a:r>
              <a:rPr lang="es-ES" sz="2600" dirty="0"/>
              <a:t> du eta </a:t>
            </a:r>
            <a:r>
              <a:rPr lang="es-ES" sz="2600" dirty="0" err="1"/>
              <a:t>asaldurak</a:t>
            </a:r>
            <a:r>
              <a:rPr lang="es-ES" sz="2600" dirty="0"/>
              <a:t> </a:t>
            </a:r>
            <a:r>
              <a:rPr lang="es-ES" sz="2600" dirty="0" err="1"/>
              <a:t>eragiten</a:t>
            </a:r>
            <a:r>
              <a:rPr lang="es-ES" sz="2600" dirty="0"/>
              <a:t> </a:t>
            </a:r>
            <a:r>
              <a:rPr lang="es-ES" sz="2600" dirty="0" err="1"/>
              <a:t>ditu</a:t>
            </a:r>
            <a:r>
              <a:rPr lang="es-ES" sz="2600" dirty="0"/>
              <a:t> </a:t>
            </a:r>
            <a:r>
              <a:rPr lang="es-ES" sz="2600" dirty="0" err="1"/>
              <a:t>animoan</a:t>
            </a:r>
            <a:r>
              <a:rPr lang="es-ES" sz="2600" dirty="0"/>
              <a:t>, </a:t>
            </a:r>
            <a:r>
              <a:rPr lang="es-ES" sz="2600" dirty="0" err="1"/>
              <a:t>memorian</a:t>
            </a:r>
            <a:r>
              <a:rPr lang="es-ES" sz="2600" dirty="0"/>
              <a:t>, </a:t>
            </a:r>
            <a:r>
              <a:rPr lang="es-ES" sz="2600" dirty="0" err="1"/>
              <a:t>arretan</a:t>
            </a:r>
            <a:r>
              <a:rPr lang="es-ES" sz="2600" dirty="0"/>
              <a:t> eta </a:t>
            </a:r>
            <a:r>
              <a:rPr lang="es-ES" sz="2600" dirty="0" err="1"/>
              <a:t>ikasteko</a:t>
            </a:r>
            <a:r>
              <a:rPr lang="es-ES" sz="2600" dirty="0"/>
              <a:t> </a:t>
            </a:r>
            <a:r>
              <a:rPr lang="es-ES" sz="2600" dirty="0" err="1"/>
              <a:t>gaitasunean</a:t>
            </a:r>
            <a:r>
              <a:rPr lang="es-ES" sz="2600" dirty="0"/>
              <a:t>.</a:t>
            </a:r>
          </a:p>
          <a:p>
            <a:pPr algn="just" fontAlgn="base"/>
            <a:r>
              <a:rPr lang="es-ES" sz="2600" dirty="0"/>
              <a:t/>
            </a:r>
            <a:br>
              <a:rPr lang="es-ES" sz="2600" dirty="0"/>
            </a:br>
            <a:r>
              <a:rPr lang="es-ES" sz="2600" dirty="0" err="1"/>
              <a:t>Burmuinean</a:t>
            </a:r>
            <a:r>
              <a:rPr lang="es-ES" sz="2600" dirty="0"/>
              <a:t> </a:t>
            </a:r>
            <a:r>
              <a:rPr lang="es-ES" sz="2600" dirty="0" err="1"/>
              <a:t>neuron-sare</a:t>
            </a:r>
            <a:r>
              <a:rPr lang="es-ES" sz="2600" dirty="0"/>
              <a:t> </a:t>
            </a:r>
            <a:r>
              <a:rPr lang="es-ES" sz="2600" dirty="0" err="1"/>
              <a:t>ugari</a:t>
            </a:r>
            <a:r>
              <a:rPr lang="es-ES" sz="2600" dirty="0"/>
              <a:t> </a:t>
            </a:r>
            <a:r>
              <a:rPr lang="es-ES" sz="2600" dirty="0" err="1"/>
              <a:t>daude</a:t>
            </a:r>
            <a:r>
              <a:rPr lang="es-ES" sz="2600" dirty="0"/>
              <a:t>, </a:t>
            </a:r>
            <a:r>
              <a:rPr lang="es-ES" sz="2600" dirty="0" err="1"/>
              <a:t>neurotransmisoreen</a:t>
            </a:r>
            <a:r>
              <a:rPr lang="es-ES" sz="2600" dirty="0"/>
              <a:t> </a:t>
            </a:r>
            <a:r>
              <a:rPr lang="es-ES" sz="2600" dirty="0" err="1"/>
              <a:t>bidez</a:t>
            </a:r>
            <a:r>
              <a:rPr lang="es-ES" sz="2600" dirty="0"/>
              <a:t> </a:t>
            </a:r>
            <a:r>
              <a:rPr lang="es-ES" sz="2600" dirty="0" err="1"/>
              <a:t>elkarrekin</a:t>
            </a:r>
            <a:r>
              <a:rPr lang="es-ES" sz="2600" dirty="0"/>
              <a:t> </a:t>
            </a:r>
            <a:r>
              <a:rPr lang="es-ES" sz="2600" dirty="0" err="1"/>
              <a:t>komunikatzen</a:t>
            </a:r>
            <a:r>
              <a:rPr lang="es-ES" sz="2600" dirty="0"/>
              <a:t> </a:t>
            </a:r>
            <a:r>
              <a:rPr lang="es-ES" sz="2600" dirty="0" err="1"/>
              <a:t>direnak</a:t>
            </a:r>
            <a:r>
              <a:rPr lang="es-ES" sz="2600" dirty="0"/>
              <a:t>. </a:t>
            </a:r>
            <a:r>
              <a:rPr lang="es-ES" sz="2600" dirty="0" err="1"/>
              <a:t>Kanabisaren</a:t>
            </a:r>
            <a:r>
              <a:rPr lang="es-ES" sz="2600" dirty="0"/>
              <a:t> </a:t>
            </a:r>
            <a:r>
              <a:rPr lang="es-ES" sz="2600" dirty="0" err="1"/>
              <a:t>THCak</a:t>
            </a:r>
            <a:r>
              <a:rPr lang="es-ES" sz="2600" dirty="0"/>
              <a:t> </a:t>
            </a:r>
            <a:r>
              <a:rPr lang="es-ES" sz="2600" dirty="0" err="1"/>
              <a:t>molekula</a:t>
            </a:r>
            <a:r>
              <a:rPr lang="es-ES" sz="2600" dirty="0"/>
              <a:t> </a:t>
            </a:r>
            <a:r>
              <a:rPr lang="es-ES" sz="2600" dirty="0" err="1"/>
              <a:t>horien</a:t>
            </a:r>
            <a:r>
              <a:rPr lang="es-ES" sz="2600" dirty="0"/>
              <a:t> </a:t>
            </a:r>
            <a:r>
              <a:rPr lang="es-ES" sz="2600" dirty="0" err="1"/>
              <a:t>portaera</a:t>
            </a:r>
            <a:r>
              <a:rPr lang="es-ES" sz="2600" dirty="0"/>
              <a:t> </a:t>
            </a:r>
            <a:r>
              <a:rPr lang="es-ES" sz="2600" dirty="0" err="1"/>
              <a:t>imitatzen</a:t>
            </a:r>
            <a:r>
              <a:rPr lang="es-ES" sz="2600" dirty="0"/>
              <a:t> du eta </a:t>
            </a:r>
            <a:r>
              <a:rPr lang="es-ES" sz="2600" dirty="0" err="1"/>
              <a:t>neuronen</a:t>
            </a:r>
            <a:r>
              <a:rPr lang="es-ES" sz="2600" dirty="0"/>
              <a:t> </a:t>
            </a:r>
            <a:r>
              <a:rPr lang="es-ES" sz="2600" dirty="0" err="1"/>
              <a:t>arteko</a:t>
            </a:r>
            <a:r>
              <a:rPr lang="es-ES" sz="2600" dirty="0"/>
              <a:t> </a:t>
            </a:r>
            <a:r>
              <a:rPr lang="es-ES" sz="2600" dirty="0" err="1"/>
              <a:t>komunikazioa</a:t>
            </a:r>
            <a:r>
              <a:rPr lang="es-ES" sz="2600" dirty="0"/>
              <a:t> </a:t>
            </a:r>
            <a:r>
              <a:rPr lang="es-ES" sz="2600" dirty="0" err="1"/>
              <a:t>aldatzen</a:t>
            </a:r>
            <a:r>
              <a:rPr lang="es-ES" sz="2600" dirty="0"/>
              <a:t> du.</a:t>
            </a:r>
          </a:p>
          <a:p>
            <a:pPr algn="just" fontAlgn="base"/>
            <a:r>
              <a:rPr lang="es-ES" sz="2600" dirty="0"/>
              <a:t/>
            </a:r>
            <a:br>
              <a:rPr lang="es-ES" sz="2600" dirty="0"/>
            </a:br>
            <a:r>
              <a:rPr lang="es-ES" sz="2600" dirty="0" err="1"/>
              <a:t>Sare</a:t>
            </a:r>
            <a:r>
              <a:rPr lang="es-ES" sz="2600" dirty="0"/>
              <a:t> </a:t>
            </a:r>
            <a:r>
              <a:rPr lang="es-ES" sz="2600" dirty="0" err="1"/>
              <a:t>neuronalak</a:t>
            </a:r>
            <a:r>
              <a:rPr lang="es-ES" sz="2600" dirty="0"/>
              <a:t> </a:t>
            </a:r>
            <a:r>
              <a:rPr lang="es-ES" sz="2600" dirty="0" err="1"/>
              <a:t>aldatu</a:t>
            </a:r>
            <a:r>
              <a:rPr lang="es-ES" sz="2600" dirty="0"/>
              <a:t> eta </a:t>
            </a:r>
            <a:r>
              <a:rPr lang="es-ES" sz="2600" dirty="0" err="1"/>
              <a:t>heldu</a:t>
            </a:r>
            <a:r>
              <a:rPr lang="es-ES" sz="2600" dirty="0"/>
              <a:t> </a:t>
            </a:r>
            <a:r>
              <a:rPr lang="es-ES" sz="2600" dirty="0" err="1"/>
              <a:t>egiten</a:t>
            </a:r>
            <a:r>
              <a:rPr lang="es-ES" sz="2600" dirty="0"/>
              <a:t> </a:t>
            </a:r>
            <a:r>
              <a:rPr lang="es-ES" sz="2600" dirty="0" err="1"/>
              <a:t>dira</a:t>
            </a:r>
            <a:r>
              <a:rPr lang="es-ES" sz="2600" dirty="0"/>
              <a:t> </a:t>
            </a:r>
            <a:r>
              <a:rPr lang="es-ES" sz="2600" dirty="0" err="1"/>
              <a:t>nerabezaroan</a:t>
            </a:r>
            <a:r>
              <a:rPr lang="es-ES" sz="2600" dirty="0"/>
              <a:t>. </a:t>
            </a:r>
            <a:r>
              <a:rPr lang="es-ES" sz="2600" dirty="0" err="1"/>
              <a:t>Zure</a:t>
            </a:r>
            <a:r>
              <a:rPr lang="es-ES" sz="2600" dirty="0"/>
              <a:t> </a:t>
            </a:r>
            <a:r>
              <a:rPr lang="es-ES" sz="2600" dirty="0" err="1"/>
              <a:t>adinean</a:t>
            </a:r>
            <a:r>
              <a:rPr lang="es-ES" sz="2600" dirty="0"/>
              <a:t> </a:t>
            </a:r>
            <a:r>
              <a:rPr lang="es-ES" sz="2600" dirty="0" err="1" smtClean="0"/>
              <a:t>Kanabisaren</a:t>
            </a:r>
            <a:r>
              <a:rPr lang="es-ES" sz="2600" dirty="0" smtClean="0"/>
              <a:t> </a:t>
            </a:r>
            <a:r>
              <a:rPr lang="es-ES" sz="2600" dirty="0" err="1"/>
              <a:t>kontsumoak</a:t>
            </a:r>
            <a:r>
              <a:rPr lang="es-ES" sz="2600" dirty="0"/>
              <a:t> </a:t>
            </a:r>
            <a:r>
              <a:rPr lang="es-ES" sz="2600" dirty="0" err="1"/>
              <a:t>aldaketa</a:t>
            </a:r>
            <a:r>
              <a:rPr lang="es-ES" sz="2600" dirty="0"/>
              <a:t> eta </a:t>
            </a:r>
            <a:r>
              <a:rPr lang="es-ES" sz="2600" dirty="0" err="1"/>
              <a:t>kalte</a:t>
            </a:r>
            <a:r>
              <a:rPr lang="es-ES" sz="2600" dirty="0"/>
              <a:t> </a:t>
            </a:r>
            <a:r>
              <a:rPr lang="es-ES" sz="2600" dirty="0" err="1"/>
              <a:t>itzulezinak</a:t>
            </a:r>
            <a:r>
              <a:rPr lang="es-ES" sz="2600" dirty="0"/>
              <a:t> </a:t>
            </a:r>
            <a:r>
              <a:rPr lang="es-ES" sz="2600" dirty="0" err="1"/>
              <a:t>eragin</a:t>
            </a:r>
            <a:r>
              <a:rPr lang="es-ES" sz="2600" dirty="0"/>
              <a:t> </a:t>
            </a:r>
            <a:r>
              <a:rPr lang="es-ES" sz="2600" dirty="0" err="1"/>
              <a:t>ditzake</a:t>
            </a:r>
            <a:r>
              <a:rPr lang="es-ES" sz="2600" dirty="0"/>
              <a:t> </a:t>
            </a:r>
            <a:r>
              <a:rPr lang="es-ES" sz="2600" dirty="0" err="1"/>
              <a:t>zure</a:t>
            </a:r>
            <a:r>
              <a:rPr lang="es-ES" sz="2600" dirty="0"/>
              <a:t> </a:t>
            </a:r>
            <a:r>
              <a:rPr lang="es-ES" sz="2600" dirty="0" err="1"/>
              <a:t>burmuinean</a:t>
            </a:r>
            <a:r>
              <a:rPr lang="es-ES" sz="2600" dirty="0"/>
              <a:t>.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842994" y="614229"/>
            <a:ext cx="1047014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ES" sz="3200" b="1" dirty="0" err="1" smtClean="0">
                <a:solidFill>
                  <a:prstClr val="black"/>
                </a:solidFill>
              </a:rPr>
              <a:t>Gezurra</a:t>
            </a:r>
            <a:r>
              <a:rPr lang="es-ES" sz="3200" b="1" dirty="0" smtClean="0">
                <a:solidFill>
                  <a:prstClr val="black"/>
                </a:solidFill>
              </a:rPr>
              <a:t>.</a:t>
            </a:r>
            <a:endParaRPr lang="es-ES" sz="3200" b="1" dirty="0">
              <a:solidFill>
                <a:prstClr val="black"/>
              </a:solidFill>
            </a:endParaRPr>
          </a:p>
          <a:p>
            <a:pPr fontAlgn="base"/>
            <a:r>
              <a:rPr lang="es-ES" sz="3200" b="1" dirty="0" err="1">
                <a:solidFill>
                  <a:prstClr val="black"/>
                </a:solidFill>
              </a:rPr>
              <a:t>Zure</a:t>
            </a:r>
            <a:r>
              <a:rPr lang="es-ES" sz="3200" b="1" dirty="0">
                <a:solidFill>
                  <a:prstClr val="black"/>
                </a:solidFill>
              </a:rPr>
              <a:t> </a:t>
            </a:r>
            <a:r>
              <a:rPr lang="es-ES" sz="3200" b="1" dirty="0" err="1">
                <a:solidFill>
                  <a:prstClr val="black"/>
                </a:solidFill>
              </a:rPr>
              <a:t>burmuinak</a:t>
            </a:r>
            <a:r>
              <a:rPr lang="es-ES" sz="3200" b="1" dirty="0">
                <a:solidFill>
                  <a:prstClr val="black"/>
                </a:solidFill>
              </a:rPr>
              <a:t> </a:t>
            </a:r>
            <a:r>
              <a:rPr lang="es-ES" sz="3200" b="1" dirty="0" err="1">
                <a:solidFill>
                  <a:prstClr val="black"/>
                </a:solidFill>
              </a:rPr>
              <a:t>kalte</a:t>
            </a:r>
            <a:r>
              <a:rPr lang="es-ES" sz="3200" b="1" dirty="0">
                <a:solidFill>
                  <a:prstClr val="black"/>
                </a:solidFill>
              </a:rPr>
              <a:t> </a:t>
            </a:r>
            <a:r>
              <a:rPr lang="es-ES" sz="3200" b="1" dirty="0" err="1" smtClean="0">
                <a:solidFill>
                  <a:prstClr val="black"/>
                </a:solidFill>
              </a:rPr>
              <a:t>konponezinak</a:t>
            </a:r>
            <a:r>
              <a:rPr lang="es-ES" sz="3200" b="1" dirty="0" smtClean="0">
                <a:solidFill>
                  <a:prstClr val="black"/>
                </a:solidFill>
              </a:rPr>
              <a:t> </a:t>
            </a:r>
            <a:r>
              <a:rPr lang="es-ES" sz="3200" b="1" dirty="0">
                <a:solidFill>
                  <a:prstClr val="black"/>
                </a:solidFill>
              </a:rPr>
              <a:t>jasan </a:t>
            </a:r>
            <a:r>
              <a:rPr lang="es-ES" sz="3200" b="1" dirty="0" err="1" smtClean="0">
                <a:solidFill>
                  <a:prstClr val="black"/>
                </a:solidFill>
              </a:rPr>
              <a:t>ditzake</a:t>
            </a:r>
            <a:r>
              <a:rPr lang="es-ES" sz="3200" b="1" dirty="0" smtClean="0">
                <a:solidFill>
                  <a:prstClr val="black"/>
                </a:solidFill>
              </a:rPr>
              <a:t>.</a:t>
            </a:r>
            <a:endParaRPr lang="es-ES" sz="3200" b="1" dirty="0">
              <a:solidFill>
                <a:prstClr val="black"/>
              </a:solidFill>
            </a:endParaRPr>
          </a:p>
        </p:txBody>
      </p:sp>
      <p:pic>
        <p:nvPicPr>
          <p:cNvPr id="5" name="Imagen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13135" y="5792561"/>
            <a:ext cx="561975" cy="771525"/>
          </a:xfrm>
          <a:prstGeom prst="rect">
            <a:avLst/>
          </a:prstGeom>
        </p:spPr>
      </p:pic>
      <p:pic>
        <p:nvPicPr>
          <p:cNvPr id="6" name="Imagen 5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812" y="6038117"/>
            <a:ext cx="663575" cy="6667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89715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451262" y="356260"/>
            <a:ext cx="60207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s-ES" sz="3600" dirty="0">
                <a:solidFill>
                  <a:prstClr val="black"/>
                </a:solidFill>
                <a:latin typeface="Berlin Sans FB Demi" panose="020E0802020502020306" pitchFamily="34" charset="0"/>
              </a:rPr>
              <a:t>KANABISAREN MITOAK </a:t>
            </a:r>
            <a:r>
              <a:rPr kumimoji="0" lang="es-ES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 Demi" panose="020E0802020502020306" pitchFamily="34" charset="0"/>
                <a:ea typeface="+mn-ea"/>
                <a:cs typeface="+mn-cs"/>
              </a:rPr>
              <a:t>	5</a:t>
            </a:r>
            <a:endParaRPr kumimoji="0" lang="es-E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rlin Sans FB Demi" panose="020E0802020502020306" pitchFamily="34" charset="0"/>
              <a:ea typeface="+mn-ea"/>
              <a:cs typeface="+mn-cs"/>
            </a:endParaRPr>
          </a:p>
        </p:txBody>
      </p:sp>
      <p:sp>
        <p:nvSpPr>
          <p:cNvPr id="5" name="Llamada de nube 4"/>
          <p:cNvSpPr/>
          <p:nvPr/>
        </p:nvSpPr>
        <p:spPr>
          <a:xfrm>
            <a:off x="2784765" y="1432520"/>
            <a:ext cx="8093034" cy="3555116"/>
          </a:xfrm>
          <a:prstGeom prst="cloudCallout">
            <a:avLst>
              <a:gd name="adj1" fmla="val -47619"/>
              <a:gd name="adj2" fmla="val 88306"/>
            </a:avLst>
          </a:prstGeom>
          <a:gradFill>
            <a:gsLst>
              <a:gs pos="20000">
                <a:srgbClr val="00B050"/>
              </a:gs>
              <a:gs pos="46000">
                <a:srgbClr val="92D050"/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s-ES" sz="3600" dirty="0" err="1" smtClean="0">
                <a:solidFill>
                  <a:schemeClr val="tx1"/>
                </a:solidFill>
                <a:latin typeface="Berlin Sans FB" panose="020E0602020502020306" pitchFamily="34" charset="0"/>
              </a:rPr>
              <a:t>Kanabisak</a:t>
            </a:r>
            <a:r>
              <a:rPr lang="es-ES" sz="36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 une </a:t>
            </a:r>
            <a:r>
              <a:rPr lang="es-ES" sz="3600" dirty="0" err="1" smtClean="0">
                <a:solidFill>
                  <a:schemeClr val="tx1"/>
                </a:solidFill>
                <a:latin typeface="Berlin Sans FB" panose="020E0602020502020306" pitchFamily="34" charset="0"/>
              </a:rPr>
              <a:t>batez</a:t>
            </a:r>
            <a:r>
              <a:rPr lang="es-ES" sz="36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 </a:t>
            </a:r>
            <a:r>
              <a:rPr lang="es-ES" sz="3600" dirty="0" err="1">
                <a:solidFill>
                  <a:schemeClr val="tx1"/>
                </a:solidFill>
                <a:latin typeface="Berlin Sans FB" panose="020E0602020502020306" pitchFamily="34" charset="0"/>
              </a:rPr>
              <a:t>baino</a:t>
            </a:r>
            <a:r>
              <a:rPr lang="es-ES" sz="3600" dirty="0">
                <a:solidFill>
                  <a:schemeClr val="tx1"/>
                </a:solidFill>
                <a:latin typeface="Berlin Sans FB" panose="020E0602020502020306" pitchFamily="34" charset="0"/>
              </a:rPr>
              <a:t> </a:t>
            </a:r>
            <a:r>
              <a:rPr lang="es-ES" sz="3600" dirty="0" err="1">
                <a:solidFill>
                  <a:schemeClr val="tx1"/>
                </a:solidFill>
                <a:latin typeface="Berlin Sans FB" panose="020E0602020502020306" pitchFamily="34" charset="0"/>
              </a:rPr>
              <a:t>ez</a:t>
            </a:r>
            <a:r>
              <a:rPr lang="es-ES" sz="3600" dirty="0">
                <a:solidFill>
                  <a:schemeClr val="tx1"/>
                </a:solidFill>
                <a:latin typeface="Berlin Sans FB" panose="020E0602020502020306" pitchFamily="34" charset="0"/>
              </a:rPr>
              <a:t> du </a:t>
            </a:r>
            <a:r>
              <a:rPr lang="es-ES" sz="3600" dirty="0" err="1" smtClean="0">
                <a:solidFill>
                  <a:schemeClr val="tx1"/>
                </a:solidFill>
                <a:latin typeface="Berlin Sans FB" panose="020E0602020502020306" pitchFamily="34" charset="0"/>
              </a:rPr>
              <a:t>kolokatzen</a:t>
            </a:r>
            <a:r>
              <a:rPr lang="es-ES" sz="3600" noProof="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…</a:t>
            </a:r>
            <a:endParaRPr kumimoji="0" lang="es-E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erlin Sans FB" panose="020E0602020502020306" pitchFamily="34" charset="0"/>
            </a:endParaRPr>
          </a:p>
        </p:txBody>
      </p:sp>
      <p:pic>
        <p:nvPicPr>
          <p:cNvPr id="6" name="Imagen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13135" y="5792561"/>
            <a:ext cx="561975" cy="771525"/>
          </a:xfrm>
          <a:prstGeom prst="rect">
            <a:avLst/>
          </a:prstGeom>
        </p:spPr>
      </p:pic>
      <p:pic>
        <p:nvPicPr>
          <p:cNvPr id="7" name="Imagen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812" y="6038117"/>
            <a:ext cx="663575" cy="6667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23592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Office gai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ua" ma:contentTypeID="0x0101001C5CB6815B273C4B80E01393D09E15C6" ma:contentTypeVersion="13" ma:contentTypeDescription="Sortu dokumentu berri bat." ma:contentTypeScope="" ma:versionID="4577521d0f8636878015111d711bd6d6">
  <xsd:schema xmlns:xsd="http://www.w3.org/2001/XMLSchema" xmlns:xs="http://www.w3.org/2001/XMLSchema" xmlns:p="http://schemas.microsoft.com/office/2006/metadata/properties" xmlns:ns2="2520add2-b48b-4386-b131-4f04ca11ce28" xmlns:ns3="c9d732bd-f9f6-4982-a6a0-328fd5276723" targetNamespace="http://schemas.microsoft.com/office/2006/metadata/properties" ma:root="true" ma:fieldsID="1f84bfe60705b3023b4467967e2d30d6" ns2:_="" ns3:_="">
    <xsd:import namespace="2520add2-b48b-4386-b131-4f04ca11ce28"/>
    <xsd:import namespace="c9d732bd-f9f6-4982-a6a0-328fd52767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20add2-b48b-4386-b131-4f04ca11ce2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d732bd-f9f6-4982-a6a0-328fd5276723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Partekatuta dutenak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Xehetasunekin partekatua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Eduki mota"/>
        <xsd:element ref="dc:title" minOccurs="0" maxOccurs="1" ma:index="4" ma:displayName="Titulua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3C56D8D-5516-4032-B491-BC2F724C3F20}">
  <ds:schemaRefs>
    <ds:schemaRef ds:uri="c9d732bd-f9f6-4982-a6a0-328fd5276723"/>
    <ds:schemaRef ds:uri="http://purl.org/dc/terms/"/>
    <ds:schemaRef ds:uri="2520add2-b48b-4386-b131-4f04ca11ce28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6B701D3-1595-49BE-9BD5-0A67B89ECB2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A60915A-DF7E-4782-BC9F-9904CF8793E6}"/>
</file>

<file path=docProps/app.xml><?xml version="1.0" encoding="utf-8"?>
<Properties xmlns="http://schemas.openxmlformats.org/officeDocument/2006/extended-properties" xmlns:vt="http://schemas.openxmlformats.org/officeDocument/2006/docPropsVTypes">
  <TotalTime>405</TotalTime>
  <Words>599</Words>
  <Application>Microsoft Office PowerPoint</Application>
  <PresentationFormat>Panoramikoa</PresentationFormat>
  <Paragraphs>62</Paragraphs>
  <Slides>14</Slides>
  <Notes>0</Notes>
  <HiddenSlides>0</HiddenSlides>
  <MMClips>0</MMClips>
  <ScaleCrop>false</ScaleCrop>
  <HeadingPairs>
    <vt:vector size="6" baseType="variant">
      <vt:variant>
        <vt:lpstr>Erabilitako letra-tipoak</vt:lpstr>
      </vt:variant>
      <vt:variant>
        <vt:i4>6</vt:i4>
      </vt:variant>
      <vt:variant>
        <vt:lpstr>Gaia</vt:lpstr>
      </vt:variant>
      <vt:variant>
        <vt:i4>1</vt:i4>
      </vt:variant>
      <vt:variant>
        <vt:lpstr>Diapositiben tituluak</vt:lpstr>
      </vt:variant>
      <vt:variant>
        <vt:i4>14</vt:i4>
      </vt:variant>
    </vt:vector>
  </HeadingPairs>
  <TitlesOfParts>
    <vt:vector size="21" baseType="lpstr">
      <vt:lpstr>Arial</vt:lpstr>
      <vt:lpstr>Berlin Sans FB</vt:lpstr>
      <vt:lpstr>Berlin Sans FB Demi</vt:lpstr>
      <vt:lpstr>Calibri</vt:lpstr>
      <vt:lpstr>Calibri Light</vt:lpstr>
      <vt:lpstr>Roboto-Medium</vt:lpstr>
      <vt:lpstr>Office gaia</vt:lpstr>
      <vt:lpstr>    Kanabisa produktu naturala da, beraz, ez da arriskutsua…   </vt:lpstr>
      <vt:lpstr>PowerPoint aurkezpena</vt:lpstr>
      <vt:lpstr>PowerPoint aurkezpena</vt:lpstr>
      <vt:lpstr>PowerPoint aurkezpena</vt:lpstr>
      <vt:lpstr>PowerPoint aurkezpena</vt:lpstr>
      <vt:lpstr>PowerPoint aurkezpena</vt:lpstr>
      <vt:lpstr>PowerPoint aurkezpena</vt:lpstr>
      <vt:lpstr>PowerPoint aurkezpena</vt:lpstr>
      <vt:lpstr>PowerPoint aurkezpena</vt:lpstr>
      <vt:lpstr>PowerPoint aurkezpena</vt:lpstr>
      <vt:lpstr>PowerPoint aurkezpena</vt:lpstr>
      <vt:lpstr>PowerPoint aurkezpena</vt:lpstr>
      <vt:lpstr>PowerPoint aurkezpena</vt:lpstr>
      <vt:lpstr>PowerPoint aurkezpena</vt:lpstr>
    </vt:vector>
  </TitlesOfParts>
  <Company>Eusko Jaurlaritza Gobierno Vasco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Kalamua produktu naturala da, beraz, ez da arriskutsua…</dc:title>
  <dc:creator>Fernandez Lopez, Mª Lorena</dc:creator>
  <cp:lastModifiedBy>Fernandez Lopez, Mª Lorena</cp:lastModifiedBy>
  <cp:revision>56</cp:revision>
  <dcterms:created xsi:type="dcterms:W3CDTF">2021-09-27T07:32:41Z</dcterms:created>
  <dcterms:modified xsi:type="dcterms:W3CDTF">2021-10-06T09:56:13Z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0x0101001C5CB6815B273C4B80E01393D09E15C6</vt:lpwstr>
  </property>
</Properties>
</file>