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0" r:id="rId6"/>
    <p:sldId id="259" r:id="rId7"/>
    <p:sldId id="267" r:id="rId8"/>
    <p:sldId id="261" r:id="rId9"/>
    <p:sldId id="262" r:id="rId10"/>
    <p:sldId id="263" r:id="rId11"/>
    <p:sldId id="265" r:id="rId12"/>
    <p:sldId id="264" r:id="rId13"/>
  </p:sldIdLst>
  <p:sldSz cx="12192000" cy="6858000"/>
  <p:notesSz cx="6735763" cy="98694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23E"/>
    <a:srgbClr val="80716A"/>
    <a:srgbClr val="D6A17C"/>
    <a:srgbClr val="7D513E"/>
    <a:srgbClr val="4E5A56"/>
    <a:srgbClr val="392326"/>
    <a:srgbClr val="C99980"/>
    <a:srgbClr val="FDDC8A"/>
    <a:srgbClr val="D6CFD0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C796F-E7A0-CC5A-978F-4357409C9432}" v="115" dt="2020-06-08T11:11:4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doba Ruiz, Irantzu" userId="S::eps1bi-san@euskadi.eus::8541b5cc-746e-4eb3-92d9-1c32adc31e1b" providerId="AD" clId="Web-{EA1C796F-E7A0-CC5A-978F-4357409C9432}"/>
    <pc:docChg chg="addSld delSld modSld sldOrd">
      <pc:chgData name="Cordoba Ruiz, Irantzu" userId="S::eps1bi-san@euskadi.eus::8541b5cc-746e-4eb3-92d9-1c32adc31e1b" providerId="AD" clId="Web-{EA1C796F-E7A0-CC5A-978F-4357409C9432}" dt="2020-06-08T11:11:46.330" v="112" actId="20577"/>
      <pc:docMkLst>
        <pc:docMk/>
      </pc:docMkLst>
      <pc:sldChg chg="modSp">
        <pc:chgData name="Cordoba Ruiz, Irantzu" userId="S::eps1bi-san@euskadi.eus::8541b5cc-746e-4eb3-92d9-1c32adc31e1b" providerId="AD" clId="Web-{EA1C796F-E7A0-CC5A-978F-4357409C9432}" dt="2020-06-08T09:41:30.537" v="0" actId="1076"/>
        <pc:sldMkLst>
          <pc:docMk/>
          <pc:sldMk cId="2166660295" sldId="257"/>
        </pc:sldMkLst>
        <pc:spChg chg="mod">
          <ac:chgData name="Cordoba Ruiz, Irantzu" userId="S::eps1bi-san@euskadi.eus::8541b5cc-746e-4eb3-92d9-1c32adc31e1b" providerId="AD" clId="Web-{EA1C796F-E7A0-CC5A-978F-4357409C9432}" dt="2020-06-08T09:41:30.537" v="0" actId="1076"/>
          <ac:spMkLst>
            <pc:docMk/>
            <pc:sldMk cId="2166660295" sldId="257"/>
            <ac:spMk id="5" creationId="{00000000-0000-0000-0000-000000000000}"/>
          </ac:spMkLst>
        </pc:spChg>
      </pc:sldChg>
      <pc:sldChg chg="ord">
        <pc:chgData name="Cordoba Ruiz, Irantzu" userId="S::eps1bi-san@euskadi.eus::8541b5cc-746e-4eb3-92d9-1c32adc31e1b" providerId="AD" clId="Web-{EA1C796F-E7A0-CC5A-978F-4357409C9432}" dt="2020-06-08T10:16:33.391" v="13"/>
        <pc:sldMkLst>
          <pc:docMk/>
          <pc:sldMk cId="1628627466" sldId="260"/>
        </pc:sldMkLst>
      </pc:sldChg>
      <pc:sldChg chg="ord">
        <pc:chgData name="Cordoba Ruiz, Irantzu" userId="S::eps1bi-san@euskadi.eus::8541b5cc-746e-4eb3-92d9-1c32adc31e1b" providerId="AD" clId="Web-{EA1C796F-E7A0-CC5A-978F-4357409C9432}" dt="2020-06-08T10:16:41.016" v="14"/>
        <pc:sldMkLst>
          <pc:docMk/>
          <pc:sldMk cId="228455521" sldId="265"/>
        </pc:sldMkLst>
      </pc:sldChg>
      <pc:sldChg chg="modSp del">
        <pc:chgData name="Cordoba Ruiz, Irantzu" userId="S::eps1bi-san@euskadi.eus::8541b5cc-746e-4eb3-92d9-1c32adc31e1b" providerId="AD" clId="Web-{EA1C796F-E7A0-CC5A-978F-4357409C9432}" dt="2020-06-08T11:11:29.752" v="106"/>
        <pc:sldMkLst>
          <pc:docMk/>
          <pc:sldMk cId="622513884" sldId="266"/>
        </pc:sldMkLst>
        <pc:spChg chg="mod">
          <ac:chgData name="Cordoba Ruiz, Irantzu" userId="S::eps1bi-san@euskadi.eus::8541b5cc-746e-4eb3-92d9-1c32adc31e1b" providerId="AD" clId="Web-{EA1C796F-E7A0-CC5A-978F-4357409C9432}" dt="2020-06-08T10:54:22.394" v="40" actId="20577"/>
          <ac:spMkLst>
            <pc:docMk/>
            <pc:sldMk cId="622513884" sldId="266"/>
            <ac:spMk id="2" creationId="{00000000-0000-0000-0000-000000000000}"/>
          </ac:spMkLst>
        </pc:spChg>
      </pc:sldChg>
      <pc:sldChg chg="addSp delSp modSp">
        <pc:chgData name="Cordoba Ruiz, Irantzu" userId="S::eps1bi-san@euskadi.eus::8541b5cc-746e-4eb3-92d9-1c32adc31e1b" providerId="AD" clId="Web-{EA1C796F-E7A0-CC5A-978F-4357409C9432}" dt="2020-06-08T11:10:33.173" v="101" actId="1076"/>
        <pc:sldMkLst>
          <pc:docMk/>
          <pc:sldMk cId="2474011187" sldId="267"/>
        </pc:sldMkLst>
        <pc:spChg chg="mod">
          <ac:chgData name="Cordoba Ruiz, Irantzu" userId="S::eps1bi-san@euskadi.eus::8541b5cc-746e-4eb3-92d9-1c32adc31e1b" providerId="AD" clId="Web-{EA1C796F-E7A0-CC5A-978F-4357409C9432}" dt="2020-06-08T11:10:33.173" v="101" actId="1076"/>
          <ac:spMkLst>
            <pc:docMk/>
            <pc:sldMk cId="2474011187" sldId="267"/>
            <ac:spMk id="2" creationId="{00000000-0000-0000-0000-000000000000}"/>
          </ac:spMkLst>
        </pc:spChg>
        <pc:spChg chg="add del mod">
          <ac:chgData name="Cordoba Ruiz, Irantzu" userId="S::eps1bi-san@euskadi.eus::8541b5cc-746e-4eb3-92d9-1c32adc31e1b" providerId="AD" clId="Web-{EA1C796F-E7A0-CC5A-978F-4357409C9432}" dt="2020-06-08T11:08:31.155" v="83"/>
          <ac:spMkLst>
            <pc:docMk/>
            <pc:sldMk cId="2474011187" sldId="267"/>
            <ac:spMk id="5" creationId="{142A089A-B388-4DB9-94F9-23CBD7BA32A0}"/>
          </ac:spMkLst>
        </pc:spChg>
        <pc:picChg chg="add mod">
          <ac:chgData name="Cordoba Ruiz, Irantzu" userId="S::eps1bi-san@euskadi.eus::8541b5cc-746e-4eb3-92d9-1c32adc31e1b" providerId="AD" clId="Web-{EA1C796F-E7A0-CC5A-978F-4357409C9432}" dt="2020-06-08T11:07:44.170" v="71" actId="1076"/>
          <ac:picMkLst>
            <pc:docMk/>
            <pc:sldMk cId="2474011187" sldId="267"/>
            <ac:picMk id="3" creationId="{E46612C9-DE87-46A5-9AF8-EA2883DBD91D}"/>
          </ac:picMkLst>
        </pc:picChg>
        <pc:picChg chg="add mod">
          <ac:chgData name="Cordoba Ruiz, Irantzu" userId="S::eps1bi-san@euskadi.eus::8541b5cc-746e-4eb3-92d9-1c32adc31e1b" providerId="AD" clId="Web-{EA1C796F-E7A0-CC5A-978F-4357409C9432}" dt="2020-06-08T11:08:38.359" v="84" actId="1076"/>
          <ac:picMkLst>
            <pc:docMk/>
            <pc:sldMk cId="2474011187" sldId="267"/>
            <ac:picMk id="4" creationId="{E06CF6BD-8F42-486D-AC90-D92904640E78}"/>
          </ac:picMkLst>
        </pc:picChg>
      </pc:sldChg>
      <pc:sldChg chg="modSp add ord replId">
        <pc:chgData name="Cordoba Ruiz, Irantzu" userId="S::eps1bi-san@euskadi.eus::8541b5cc-746e-4eb3-92d9-1c32adc31e1b" providerId="AD" clId="Web-{EA1C796F-E7A0-CC5A-978F-4357409C9432}" dt="2020-06-08T11:11:44.377" v="110" actId="20577"/>
        <pc:sldMkLst>
          <pc:docMk/>
          <pc:sldMk cId="2367143445" sldId="268"/>
        </pc:sldMkLst>
        <pc:spChg chg="mod">
          <ac:chgData name="Cordoba Ruiz, Irantzu" userId="S::eps1bi-san@euskadi.eus::8541b5cc-746e-4eb3-92d9-1c32adc31e1b" providerId="AD" clId="Web-{EA1C796F-E7A0-CC5A-978F-4357409C9432}" dt="2020-06-08T11:11:44.377" v="110" actId="20577"/>
          <ac:spMkLst>
            <pc:docMk/>
            <pc:sldMk cId="2367143445" sldId="26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2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0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4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5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1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5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3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0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22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73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78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C600-5797-48B8-8425-89778D75169F}" type="datetimeFigureOut">
              <a:rPr lang="es-ES" smtClean="0"/>
              <a:t>08/10/2020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4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dibujo, alimentos, fruta&#10;&#10;Descripción generada con confianza muy alta">
            <a:extLst>
              <a:ext uri="{FF2B5EF4-FFF2-40B4-BE49-F238E27FC236}">
                <a16:creationId xmlns:a16="http://schemas.microsoft.com/office/drawing/2014/main" id="{E46612C9-DE87-46A5-9AF8-EA2883D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6" y="387290"/>
            <a:ext cx="1508903" cy="19959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82276" y="3424202"/>
            <a:ext cx="9577297" cy="2831544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lstStyle/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KONTSUMO BERRIAK- IRUDIAK  </a:t>
            </a: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1. BLOKEA</a:t>
            </a:r>
          </a:p>
          <a:p>
            <a:pPr algn="ctr"/>
            <a:endParaRPr lang="es-ES" dirty="0">
              <a:cs typeface="Calibri" panose="020F050202020403020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714" y="702299"/>
            <a:ext cx="8260417" cy="10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" y="278361"/>
            <a:ext cx="4055110" cy="38481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1" y="2422567"/>
            <a:ext cx="6305352" cy="3936979"/>
          </a:xfrm>
          <a:prstGeom prst="rect">
            <a:avLst/>
          </a:prstGeom>
        </p:spPr>
      </p:pic>
      <p:pic>
        <p:nvPicPr>
          <p:cNvPr id="2" name="Imagen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33" y="2746185"/>
            <a:ext cx="5111881" cy="2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b="7899"/>
          <a:stretch/>
        </p:blipFill>
        <p:spPr>
          <a:xfrm>
            <a:off x="1117776" y="1472541"/>
            <a:ext cx="4249871" cy="4990956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1547" b="1033"/>
          <a:stretch/>
        </p:blipFill>
        <p:spPr>
          <a:xfrm>
            <a:off x="6258296" y="287625"/>
            <a:ext cx="4880759" cy="5685663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2"/>
          <a:srcRect r="26825" b="7899"/>
          <a:stretch/>
        </p:blipFill>
        <p:spPr>
          <a:xfrm>
            <a:off x="1117777" y="1472541"/>
            <a:ext cx="3109840" cy="499095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r="1311" b="20463"/>
          <a:stretch/>
        </p:blipFill>
        <p:spPr>
          <a:xfrm>
            <a:off x="6246422" y="287625"/>
            <a:ext cx="4892634" cy="45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9" y="377792"/>
            <a:ext cx="6815846" cy="4538592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33099" y="377792"/>
            <a:ext cx="4868293" cy="4538592"/>
            <a:chOff x="333099" y="377792"/>
            <a:chExt cx="4868293" cy="4538592"/>
          </a:xfrm>
        </p:grpSpPr>
        <p:pic>
          <p:nvPicPr>
            <p:cNvPr id="5" name="Imagen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98"/>
            <a:stretch/>
          </p:blipFill>
          <p:spPr>
            <a:xfrm>
              <a:off x="333099" y="377792"/>
              <a:ext cx="4868293" cy="453859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973777" y="3586348"/>
              <a:ext cx="2066306" cy="546265"/>
            </a:xfrm>
            <a:prstGeom prst="rect">
              <a:avLst/>
            </a:prstGeom>
            <a:solidFill>
              <a:srgbClr val="044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n 6" descr="M:\04_Adicciones\01_TABACO\06 NUEVOS CONSUMOS DE TABACO\vype-newsletter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6" r="30837" b="7051"/>
          <a:stretch/>
        </p:blipFill>
        <p:spPr bwMode="auto">
          <a:xfrm>
            <a:off x="6531429" y="3325092"/>
            <a:ext cx="2873828" cy="28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M:\04_Adicciones\01_TABACO\06 NUEVOS CONSUMOS DE TABACO\vype-newsletter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/>
        </p:blipFill>
        <p:spPr bwMode="auto">
          <a:xfrm>
            <a:off x="4098069" y="3325092"/>
            <a:ext cx="7740547" cy="28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77" y="3325092"/>
            <a:ext cx="876300" cy="266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99" y="4192217"/>
            <a:ext cx="2865723" cy="5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r="32393"/>
          <a:stretch/>
        </p:blipFill>
        <p:spPr>
          <a:xfrm>
            <a:off x="362322" y="345997"/>
            <a:ext cx="3271527" cy="495039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056417" y="345997"/>
            <a:ext cx="5744061" cy="5635786"/>
            <a:chOff x="5973289" y="476626"/>
            <a:chExt cx="5744061" cy="5635786"/>
          </a:xfrm>
        </p:grpSpPr>
        <p:pic>
          <p:nvPicPr>
            <p:cNvPr id="3" name="Imagen 2"/>
            <p:cNvPicPr/>
            <p:nvPr/>
          </p:nvPicPr>
          <p:blipFill rotWithShape="1">
            <a:blip r:embed="rId3"/>
            <a:srcRect t="-284" r="67748" b="-284"/>
            <a:stretch/>
          </p:blipFill>
          <p:spPr>
            <a:xfrm>
              <a:off x="5973289" y="476626"/>
              <a:ext cx="1852550" cy="5635786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 rotWithShape="1">
            <a:blip r:embed="rId3"/>
            <a:srcRect l="61402" t="-284" b="-284"/>
            <a:stretch/>
          </p:blipFill>
          <p:spPr>
            <a:xfrm>
              <a:off x="9500260" y="476626"/>
              <a:ext cx="2217090" cy="5635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3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21710" y="399786"/>
            <a:ext cx="5960336" cy="4267217"/>
            <a:chOff x="321710" y="399786"/>
            <a:chExt cx="5960336" cy="4267217"/>
          </a:xfrm>
        </p:grpSpPr>
        <p:pic>
          <p:nvPicPr>
            <p:cNvPr id="2" name="Imagen 1"/>
            <p:cNvPicPr/>
            <p:nvPr/>
          </p:nvPicPr>
          <p:blipFill rotWithShape="1">
            <a:blip r:embed="rId2"/>
            <a:srcRect l="-364" r="-1" b="10799"/>
            <a:stretch/>
          </p:blipFill>
          <p:spPr>
            <a:xfrm>
              <a:off x="321710" y="399786"/>
              <a:ext cx="5960336" cy="4267217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388750" y="843148"/>
              <a:ext cx="1496291" cy="368135"/>
            </a:xfrm>
            <a:prstGeom prst="rect">
              <a:avLst/>
            </a:prstGeom>
            <a:solidFill>
              <a:srgbClr val="39232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03762" y="1840675"/>
              <a:ext cx="1638794" cy="439387"/>
            </a:xfrm>
            <a:prstGeom prst="rect">
              <a:avLst/>
            </a:prstGeom>
            <a:solidFill>
              <a:srgbClr val="4E5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091506" y="1840675"/>
            <a:ext cx="3952546" cy="4214442"/>
            <a:chOff x="7091506" y="1840675"/>
            <a:chExt cx="3952546" cy="4214442"/>
          </a:xfrm>
        </p:grpSpPr>
        <p:pic>
          <p:nvPicPr>
            <p:cNvPr id="3" name="Imagen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91506" y="1840675"/>
              <a:ext cx="3952546" cy="4214442"/>
            </a:xfrm>
            <a:prstGeom prst="rect">
              <a:avLst/>
            </a:prstGeom>
          </p:spPr>
        </p:pic>
        <p:sp>
          <p:nvSpPr>
            <p:cNvPr id="8" name="Triángulo rectángulo 7"/>
            <p:cNvSpPr/>
            <p:nvPr/>
          </p:nvSpPr>
          <p:spPr>
            <a:xfrm>
              <a:off x="7091506" y="1840675"/>
              <a:ext cx="3952546" cy="4214442"/>
            </a:xfrm>
            <a:prstGeom prst="rtTriangle">
              <a:avLst/>
            </a:prstGeom>
            <a:solidFill>
              <a:srgbClr val="D6A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49" y="1211283"/>
            <a:ext cx="2305751" cy="6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61967" y="278361"/>
            <a:ext cx="11365856" cy="6081185"/>
            <a:chOff x="461967" y="278361"/>
            <a:chExt cx="11365856" cy="6081185"/>
          </a:xfrm>
        </p:grpSpPr>
        <p:pic>
          <p:nvPicPr>
            <p:cNvPr id="3" name="Imagen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7" y="278361"/>
              <a:ext cx="4055110" cy="3848100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471" y="2422567"/>
              <a:ext cx="6305352" cy="3936979"/>
            </a:xfrm>
            <a:prstGeom prst="rect">
              <a:avLst/>
            </a:prstGeom>
          </p:spPr>
        </p:pic>
        <p:pic>
          <p:nvPicPr>
            <p:cNvPr id="2" name="Imagen 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833" y="2746185"/>
              <a:ext cx="5111881" cy="2546795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 rot="1844079">
              <a:off x="3421388" y="1933203"/>
              <a:ext cx="548836" cy="375490"/>
            </a:xfrm>
            <a:prstGeom prst="ellipse">
              <a:avLst/>
            </a:prstGeom>
            <a:solidFill>
              <a:srgbClr val="807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0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r="26825" b="7899"/>
          <a:stretch/>
        </p:blipFill>
        <p:spPr>
          <a:xfrm>
            <a:off x="1117777" y="1472541"/>
            <a:ext cx="3109840" cy="4990956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r="1311" b="20463"/>
          <a:stretch/>
        </p:blipFill>
        <p:spPr>
          <a:xfrm>
            <a:off x="6246421" y="287625"/>
            <a:ext cx="4904509" cy="45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:\04_Adicciones\01_TABACO\06 NUEVOS CONSUMOS DE TABACO\vype-newsletter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6" r="30837" b="7051"/>
          <a:stretch/>
        </p:blipFill>
        <p:spPr bwMode="auto">
          <a:xfrm>
            <a:off x="6531429" y="3325092"/>
            <a:ext cx="2873828" cy="2826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333099" y="377792"/>
            <a:ext cx="4868293" cy="4538592"/>
            <a:chOff x="333099" y="377792"/>
            <a:chExt cx="4868293" cy="4538592"/>
          </a:xfrm>
        </p:grpSpPr>
        <p:pic>
          <p:nvPicPr>
            <p:cNvPr id="2" name="Imagen 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98"/>
            <a:stretch/>
          </p:blipFill>
          <p:spPr>
            <a:xfrm>
              <a:off x="333099" y="377792"/>
              <a:ext cx="4868293" cy="4538592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973777" y="3586348"/>
              <a:ext cx="2066306" cy="546265"/>
            </a:xfrm>
            <a:prstGeom prst="rect">
              <a:avLst/>
            </a:prstGeom>
            <a:solidFill>
              <a:srgbClr val="044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77" y="3325092"/>
            <a:ext cx="876300" cy="266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53" y="4229671"/>
            <a:ext cx="2865723" cy="5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dibujo, alimentos, fruta&#10;&#10;Descripción generada con confianza muy alta">
            <a:extLst>
              <a:ext uri="{FF2B5EF4-FFF2-40B4-BE49-F238E27FC236}">
                <a16:creationId xmlns:a16="http://schemas.microsoft.com/office/drawing/2014/main" id="{E46612C9-DE87-46A5-9AF8-EA2883D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6" y="387290"/>
            <a:ext cx="1508903" cy="19959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9847" y="3208923"/>
            <a:ext cx="9577297" cy="2339102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lstStyle/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s-ES" sz="3200" b="1" dirty="0">
                <a:ea typeface="+mn-lt"/>
                <a:cs typeface="+mn-lt"/>
              </a:rPr>
              <a:t>KONTSUMO BERRIAK- IRUDIAK  </a:t>
            </a: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u-ES" sz="3200" b="1" dirty="0" smtClean="0">
                <a:ea typeface="+mn-lt"/>
                <a:cs typeface="+mn-lt"/>
              </a:rPr>
              <a:t>2. BLOKEA</a:t>
            </a:r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dirty="0">
              <a:cs typeface="Calibri" panose="020F050202020403020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714" y="702299"/>
            <a:ext cx="8260417" cy="10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2322" y="345997"/>
            <a:ext cx="4839070" cy="4950398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32665" y="783772"/>
            <a:ext cx="5744061" cy="563578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2"/>
          <a:srcRect r="32393"/>
          <a:stretch/>
        </p:blipFill>
        <p:spPr>
          <a:xfrm>
            <a:off x="362322" y="345997"/>
            <a:ext cx="3271527" cy="495039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032665" y="783772"/>
            <a:ext cx="5744061" cy="5635786"/>
            <a:chOff x="5973289" y="476626"/>
            <a:chExt cx="5744061" cy="5635786"/>
          </a:xfrm>
        </p:grpSpPr>
        <p:pic>
          <p:nvPicPr>
            <p:cNvPr id="6" name="Imagen 5"/>
            <p:cNvPicPr/>
            <p:nvPr/>
          </p:nvPicPr>
          <p:blipFill rotWithShape="1">
            <a:blip r:embed="rId3"/>
            <a:srcRect t="-284" r="67748" b="-284"/>
            <a:stretch/>
          </p:blipFill>
          <p:spPr>
            <a:xfrm>
              <a:off x="5973289" y="476626"/>
              <a:ext cx="1852550" cy="5635786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 rotWithShape="1">
            <a:blip r:embed="rId3"/>
            <a:srcRect l="61402" t="-284" b="-284"/>
            <a:stretch/>
          </p:blipFill>
          <p:spPr>
            <a:xfrm>
              <a:off x="9500260" y="476626"/>
              <a:ext cx="2217090" cy="5635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-364" r="-1"/>
          <a:stretch/>
        </p:blipFill>
        <p:spPr>
          <a:xfrm>
            <a:off x="238583" y="291277"/>
            <a:ext cx="5960336" cy="478379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38583" y="291277"/>
            <a:ext cx="5960336" cy="4267217"/>
            <a:chOff x="321710" y="399786"/>
            <a:chExt cx="5960336" cy="4267217"/>
          </a:xfrm>
        </p:grpSpPr>
        <p:pic>
          <p:nvPicPr>
            <p:cNvPr id="5" name="Imagen 4"/>
            <p:cNvPicPr/>
            <p:nvPr/>
          </p:nvPicPr>
          <p:blipFill rotWithShape="1">
            <a:blip r:embed="rId2"/>
            <a:srcRect l="-364" r="-1" b="10799"/>
            <a:stretch/>
          </p:blipFill>
          <p:spPr>
            <a:xfrm>
              <a:off x="321710" y="399786"/>
              <a:ext cx="5960336" cy="426721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475014" y="843148"/>
              <a:ext cx="1496291" cy="368135"/>
            </a:xfrm>
            <a:prstGeom prst="rect">
              <a:avLst/>
            </a:prstGeom>
            <a:solidFill>
              <a:srgbClr val="39232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03762" y="1840675"/>
              <a:ext cx="1638794" cy="439387"/>
            </a:xfrm>
            <a:prstGeom prst="rect">
              <a:avLst/>
            </a:prstGeom>
            <a:solidFill>
              <a:srgbClr val="4E5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091506" y="1840675"/>
            <a:ext cx="3952546" cy="4214442"/>
            <a:chOff x="7091506" y="1840675"/>
            <a:chExt cx="3952546" cy="4214442"/>
          </a:xfrm>
        </p:grpSpPr>
        <p:pic>
          <p:nvPicPr>
            <p:cNvPr id="9" name="Imagen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91506" y="1840675"/>
              <a:ext cx="3952546" cy="4214442"/>
            </a:xfrm>
            <a:prstGeom prst="rect">
              <a:avLst/>
            </a:prstGeom>
          </p:spPr>
        </p:pic>
        <p:sp>
          <p:nvSpPr>
            <p:cNvPr id="10" name="Triángulo rectángulo 9"/>
            <p:cNvSpPr/>
            <p:nvPr/>
          </p:nvSpPr>
          <p:spPr>
            <a:xfrm>
              <a:off x="7091506" y="1840675"/>
              <a:ext cx="3952546" cy="4214442"/>
            </a:xfrm>
            <a:prstGeom prst="rtTriangle">
              <a:avLst/>
            </a:prstGeom>
            <a:solidFill>
              <a:srgbClr val="D6A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91506" y="1840675"/>
            <a:ext cx="3952546" cy="42144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" y="1102774"/>
            <a:ext cx="2234996" cy="6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12</Words>
  <Application>Microsoft Office PowerPoint</Application>
  <PresentationFormat>Panorámica</PresentationFormat>
  <Paragraphs>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Cordoba Ruiz, Irantzu</dc:creator>
  <cp:lastModifiedBy>Fernandez Lopez, Mª Lorena</cp:lastModifiedBy>
  <cp:revision>81</cp:revision>
  <cp:lastPrinted>2020-10-07T08:22:41Z</cp:lastPrinted>
  <dcterms:created xsi:type="dcterms:W3CDTF">2020-06-03T08:23:45Z</dcterms:created>
  <dcterms:modified xsi:type="dcterms:W3CDTF">2020-10-08T10:41:44Z</dcterms:modified>
</cp:coreProperties>
</file>