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handoutMasterIdLst>
    <p:handoutMasterId r:id="rId16"/>
  </p:handoutMasterIdLst>
  <p:sldIdLst>
    <p:sldId id="256" r:id="rId5"/>
    <p:sldId id="259" r:id="rId6"/>
    <p:sldId id="262" r:id="rId7"/>
    <p:sldId id="318" r:id="rId8"/>
    <p:sldId id="322" r:id="rId9"/>
    <p:sldId id="304" r:id="rId10"/>
    <p:sldId id="323" r:id="rId11"/>
    <p:sldId id="324" r:id="rId12"/>
    <p:sldId id="325" r:id="rId13"/>
    <p:sldId id="320" r:id="rId14"/>
    <p:sldId id="292" r:id="rId15"/>
  </p:sldIdLst>
  <p:sldSz cx="12192000" cy="6858000"/>
  <p:notesSz cx="6662738"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EBA"/>
    <a:srgbClr val="58B0AE"/>
    <a:srgbClr val="7EC2C0"/>
    <a:srgbClr val="89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5094E4-FC49-4291-8A4F-1963917FA531}" v="1" dt="2024-06-17T10:15:21.020"/>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67" autoAdjust="0"/>
    <p:restoredTop sz="94660"/>
  </p:normalViewPr>
  <p:slideViewPr>
    <p:cSldViewPr snapToGrid="0">
      <p:cViewPr varScale="1">
        <p:scale>
          <a:sx n="113" d="100"/>
          <a:sy n="113" d="100"/>
        </p:scale>
        <p:origin x="132" y="22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ópez Varona, Mª José" userId="6b80e222-923f-4be5-9ffe-77a4b7672272" providerId="ADAL" clId="{AFAD9B88-7C2F-4350-9EF8-8BD01589AC3C}"/>
    <pc:docChg chg="modSld">
      <pc:chgData name="López Varona, Mª José" userId="6b80e222-923f-4be5-9ffe-77a4b7672272" providerId="ADAL" clId="{AFAD9B88-7C2F-4350-9EF8-8BD01589AC3C}" dt="2024-05-03T05:47:53.439" v="1" actId="13926"/>
      <pc:docMkLst>
        <pc:docMk/>
      </pc:docMkLst>
      <pc:sldChg chg="modSp mod">
        <pc:chgData name="López Varona, Mª José" userId="6b80e222-923f-4be5-9ffe-77a4b7672272" providerId="ADAL" clId="{AFAD9B88-7C2F-4350-9EF8-8BD01589AC3C}" dt="2024-05-03T05:47:33.773" v="0" actId="13926"/>
        <pc:sldMkLst>
          <pc:docMk/>
          <pc:sldMk cId="1752585274" sldId="256"/>
        </pc:sldMkLst>
        <pc:spChg chg="mod">
          <ac:chgData name="López Varona, Mª José" userId="6b80e222-923f-4be5-9ffe-77a4b7672272" providerId="ADAL" clId="{AFAD9B88-7C2F-4350-9EF8-8BD01589AC3C}" dt="2024-05-03T05:47:33.773" v="0" actId="13926"/>
          <ac:spMkLst>
            <pc:docMk/>
            <pc:sldMk cId="1752585274" sldId="256"/>
            <ac:spMk id="2" creationId="{00000000-0000-0000-0000-000000000000}"/>
          </ac:spMkLst>
        </pc:spChg>
      </pc:sldChg>
      <pc:sldChg chg="modSp mod">
        <pc:chgData name="López Varona, Mª José" userId="6b80e222-923f-4be5-9ffe-77a4b7672272" providerId="ADAL" clId="{AFAD9B88-7C2F-4350-9EF8-8BD01589AC3C}" dt="2024-05-03T05:47:53.439" v="1" actId="13926"/>
        <pc:sldMkLst>
          <pc:docMk/>
          <pc:sldMk cId="1571040085" sldId="292"/>
        </pc:sldMkLst>
        <pc:spChg chg="mod">
          <ac:chgData name="López Varona, Mª José" userId="6b80e222-923f-4be5-9ffe-77a4b7672272" providerId="ADAL" clId="{AFAD9B88-7C2F-4350-9EF8-8BD01589AC3C}" dt="2024-05-03T05:47:53.439" v="1" actId="13926"/>
          <ac:spMkLst>
            <pc:docMk/>
            <pc:sldMk cId="1571040085" sldId="292"/>
            <ac:spMk id="3" creationId="{00000000-0000-0000-0000-000000000000}"/>
          </ac:spMkLst>
        </pc:spChg>
      </pc:sldChg>
    </pc:docChg>
  </pc:docChgLst>
  <pc:docChgLst>
    <pc:chgData name="López Varona, Mª José" userId="6b80e222-923f-4be5-9ffe-77a4b7672272" providerId="ADAL" clId="{E30FD79B-9C1D-4412-A38D-DED3DBC1C1DC}"/>
    <pc:docChg chg="undo custSel addSld delSld modSld">
      <pc:chgData name="López Varona, Mª José" userId="6b80e222-923f-4be5-9ffe-77a4b7672272" providerId="ADAL" clId="{E30FD79B-9C1D-4412-A38D-DED3DBC1C1DC}" dt="2024-03-26T12:34:01.011" v="3477" actId="13926"/>
      <pc:docMkLst>
        <pc:docMk/>
      </pc:docMkLst>
      <pc:sldChg chg="modSp mod">
        <pc:chgData name="López Varona, Mª José" userId="6b80e222-923f-4be5-9ffe-77a4b7672272" providerId="ADAL" clId="{E30FD79B-9C1D-4412-A38D-DED3DBC1C1DC}" dt="2024-03-26T12:33:48.524" v="3475" actId="13926"/>
        <pc:sldMkLst>
          <pc:docMk/>
          <pc:sldMk cId="1752585274" sldId="256"/>
        </pc:sldMkLst>
        <pc:spChg chg="mod">
          <ac:chgData name="López Varona, Mª José" userId="6b80e222-923f-4be5-9ffe-77a4b7672272" providerId="ADAL" clId="{E30FD79B-9C1D-4412-A38D-DED3DBC1C1DC}" dt="2024-03-26T12:33:48.524" v="3475" actId="13926"/>
          <ac:spMkLst>
            <pc:docMk/>
            <pc:sldMk cId="1752585274" sldId="256"/>
            <ac:spMk id="2" creationId="{00000000-0000-0000-0000-000000000000}"/>
          </ac:spMkLst>
        </pc:spChg>
      </pc:sldChg>
      <pc:sldChg chg="modSp mod">
        <pc:chgData name="López Varona, Mª José" userId="6b80e222-923f-4be5-9ffe-77a4b7672272" providerId="ADAL" clId="{E30FD79B-9C1D-4412-A38D-DED3DBC1C1DC}" dt="2024-02-26T08:04:52.956" v="327" actId="20577"/>
        <pc:sldMkLst>
          <pc:docMk/>
          <pc:sldMk cId="3993719675" sldId="259"/>
        </pc:sldMkLst>
        <pc:spChg chg="mod">
          <ac:chgData name="López Varona, Mª José" userId="6b80e222-923f-4be5-9ffe-77a4b7672272" providerId="ADAL" clId="{E30FD79B-9C1D-4412-A38D-DED3DBC1C1DC}" dt="2024-02-26T08:04:52.956" v="327" actId="20577"/>
          <ac:spMkLst>
            <pc:docMk/>
            <pc:sldMk cId="3993719675" sldId="259"/>
            <ac:spMk id="4" creationId="{00000000-0000-0000-0000-000000000000}"/>
          </ac:spMkLst>
        </pc:spChg>
      </pc:sldChg>
      <pc:sldChg chg="addSp modSp mod">
        <pc:chgData name="López Varona, Mª José" userId="6b80e222-923f-4be5-9ffe-77a4b7672272" providerId="ADAL" clId="{E30FD79B-9C1D-4412-A38D-DED3DBC1C1DC}" dt="2024-03-25T14:32:50.501" v="3053" actId="20577"/>
        <pc:sldMkLst>
          <pc:docMk/>
          <pc:sldMk cId="628501172" sldId="262"/>
        </pc:sldMkLst>
        <pc:spChg chg="mod">
          <ac:chgData name="López Varona, Mª José" userId="6b80e222-923f-4be5-9ffe-77a4b7672272" providerId="ADAL" clId="{E30FD79B-9C1D-4412-A38D-DED3DBC1C1DC}" dt="2024-02-26T13:51:39.515" v="703" actId="20577"/>
          <ac:spMkLst>
            <pc:docMk/>
            <pc:sldMk cId="628501172" sldId="262"/>
            <ac:spMk id="2" creationId="{00000000-0000-0000-0000-000000000000}"/>
          </ac:spMkLst>
        </pc:spChg>
        <pc:spChg chg="mod">
          <ac:chgData name="López Varona, Mª José" userId="6b80e222-923f-4be5-9ffe-77a4b7672272" providerId="ADAL" clId="{E30FD79B-9C1D-4412-A38D-DED3DBC1C1DC}" dt="2024-03-25T14:32:50.501" v="3053" actId="20577"/>
          <ac:spMkLst>
            <pc:docMk/>
            <pc:sldMk cId="628501172" sldId="262"/>
            <ac:spMk id="6" creationId="{00000000-0000-0000-0000-000000000000}"/>
          </ac:spMkLst>
        </pc:spChg>
        <pc:picChg chg="add mod">
          <ac:chgData name="López Varona, Mª José" userId="6b80e222-923f-4be5-9ffe-77a4b7672272" providerId="ADAL" clId="{E30FD79B-9C1D-4412-A38D-DED3DBC1C1DC}" dt="2024-02-29T12:21:47.330" v="1932" actId="14100"/>
          <ac:picMkLst>
            <pc:docMk/>
            <pc:sldMk cId="628501172" sldId="262"/>
            <ac:picMk id="3" creationId="{703738D2-D4BE-7D34-59FE-9D815CB85691}"/>
          </ac:picMkLst>
        </pc:picChg>
      </pc:sldChg>
      <pc:sldChg chg="addSp delSp modSp mod">
        <pc:chgData name="López Varona, Mª José" userId="6b80e222-923f-4be5-9ffe-77a4b7672272" providerId="ADAL" clId="{E30FD79B-9C1D-4412-A38D-DED3DBC1C1DC}" dt="2024-03-26T12:34:01.011" v="3477" actId="13926"/>
        <pc:sldMkLst>
          <pc:docMk/>
          <pc:sldMk cId="1571040085" sldId="292"/>
        </pc:sldMkLst>
        <pc:spChg chg="add del mod">
          <ac:chgData name="López Varona, Mª José" userId="6b80e222-923f-4be5-9ffe-77a4b7672272" providerId="ADAL" clId="{E30FD79B-9C1D-4412-A38D-DED3DBC1C1DC}" dt="2024-03-26T12:34:01.011" v="3477" actId="13926"/>
          <ac:spMkLst>
            <pc:docMk/>
            <pc:sldMk cId="1571040085" sldId="292"/>
            <ac:spMk id="3" creationId="{00000000-0000-0000-0000-000000000000}"/>
          </ac:spMkLst>
        </pc:spChg>
        <pc:spChg chg="mod">
          <ac:chgData name="López Varona, Mª José" userId="6b80e222-923f-4be5-9ffe-77a4b7672272" providerId="ADAL" clId="{E30FD79B-9C1D-4412-A38D-DED3DBC1C1DC}" dt="2024-02-29T12:16:11.504" v="1853" actId="122"/>
          <ac:spMkLst>
            <pc:docMk/>
            <pc:sldMk cId="1571040085" sldId="292"/>
            <ac:spMk id="5" creationId="{00000000-0000-0000-0000-000000000000}"/>
          </ac:spMkLst>
        </pc:spChg>
      </pc:sldChg>
      <pc:sldChg chg="delSp del mod">
        <pc:chgData name="López Varona, Mª José" userId="6b80e222-923f-4be5-9ffe-77a4b7672272" providerId="ADAL" clId="{E30FD79B-9C1D-4412-A38D-DED3DBC1C1DC}" dt="2024-02-26T14:37:07.659" v="1271" actId="2696"/>
        <pc:sldMkLst>
          <pc:docMk/>
          <pc:sldMk cId="2209896573" sldId="293"/>
        </pc:sldMkLst>
        <pc:picChg chg="del">
          <ac:chgData name="López Varona, Mª José" userId="6b80e222-923f-4be5-9ffe-77a4b7672272" providerId="ADAL" clId="{E30FD79B-9C1D-4412-A38D-DED3DBC1C1DC}" dt="2024-02-26T14:37:00.980" v="1270" actId="478"/>
          <ac:picMkLst>
            <pc:docMk/>
            <pc:sldMk cId="2209896573" sldId="293"/>
            <ac:picMk id="3" creationId="{00000000-0000-0000-0000-000000000000}"/>
          </ac:picMkLst>
        </pc:picChg>
      </pc:sldChg>
      <pc:sldChg chg="addSp delSp modSp del mod">
        <pc:chgData name="López Varona, Mª José" userId="6b80e222-923f-4be5-9ffe-77a4b7672272" providerId="ADAL" clId="{E30FD79B-9C1D-4412-A38D-DED3DBC1C1DC}" dt="2024-02-26T13:53:02.268" v="742" actId="2696"/>
        <pc:sldMkLst>
          <pc:docMk/>
          <pc:sldMk cId="3955402065" sldId="302"/>
        </pc:sldMkLst>
        <pc:spChg chg="mod">
          <ac:chgData name="López Varona, Mª José" userId="6b80e222-923f-4be5-9ffe-77a4b7672272" providerId="ADAL" clId="{E30FD79B-9C1D-4412-A38D-DED3DBC1C1DC}" dt="2024-02-26T13:52:54.796" v="741" actId="27636"/>
          <ac:spMkLst>
            <pc:docMk/>
            <pc:sldMk cId="3955402065" sldId="302"/>
            <ac:spMk id="2" creationId="{00000000-0000-0000-0000-000000000000}"/>
          </ac:spMkLst>
        </pc:spChg>
        <pc:spChg chg="add del">
          <ac:chgData name="López Varona, Mª José" userId="6b80e222-923f-4be5-9ffe-77a4b7672272" providerId="ADAL" clId="{E30FD79B-9C1D-4412-A38D-DED3DBC1C1DC}" dt="2024-02-26T13:52:40.173" v="739" actId="22"/>
          <ac:spMkLst>
            <pc:docMk/>
            <pc:sldMk cId="3955402065" sldId="302"/>
            <ac:spMk id="5" creationId="{A3F179C3-C7CD-AFE7-0654-514AD978E99F}"/>
          </ac:spMkLst>
        </pc:spChg>
        <pc:picChg chg="del">
          <ac:chgData name="López Varona, Mª José" userId="6b80e222-923f-4be5-9ffe-77a4b7672272" providerId="ADAL" clId="{E30FD79B-9C1D-4412-A38D-DED3DBC1C1DC}" dt="2024-02-26T13:51:44.142" v="704" actId="478"/>
          <ac:picMkLst>
            <pc:docMk/>
            <pc:sldMk cId="3955402065" sldId="302"/>
            <ac:picMk id="3" creationId="{00000000-0000-0000-0000-000000000000}"/>
          </ac:picMkLst>
        </pc:picChg>
      </pc:sldChg>
      <pc:sldChg chg="modSp mod">
        <pc:chgData name="López Varona, Mª José" userId="6b80e222-923f-4be5-9ffe-77a4b7672272" providerId="ADAL" clId="{E30FD79B-9C1D-4412-A38D-DED3DBC1C1DC}" dt="2024-03-25T14:50:09.686" v="3466" actId="20577"/>
        <pc:sldMkLst>
          <pc:docMk/>
          <pc:sldMk cId="1468329794" sldId="304"/>
        </pc:sldMkLst>
        <pc:spChg chg="mod">
          <ac:chgData name="López Varona, Mª José" userId="6b80e222-923f-4be5-9ffe-77a4b7672272" providerId="ADAL" clId="{E30FD79B-9C1D-4412-A38D-DED3DBC1C1DC}" dt="2024-03-25T14:50:09.686" v="3466" actId="20577"/>
          <ac:spMkLst>
            <pc:docMk/>
            <pc:sldMk cId="1468329794" sldId="304"/>
            <ac:spMk id="6" creationId="{00000000-0000-0000-0000-000000000000}"/>
          </ac:spMkLst>
        </pc:spChg>
        <pc:spChg chg="mod">
          <ac:chgData name="López Varona, Mª José" userId="6b80e222-923f-4be5-9ffe-77a4b7672272" providerId="ADAL" clId="{E30FD79B-9C1D-4412-A38D-DED3DBC1C1DC}" dt="2024-02-26T14:44:36.952" v="1564" actId="20577"/>
          <ac:spMkLst>
            <pc:docMk/>
            <pc:sldMk cId="1468329794" sldId="304"/>
            <ac:spMk id="11" creationId="{00000000-0000-0000-0000-000000000000}"/>
          </ac:spMkLst>
        </pc:spChg>
      </pc:sldChg>
      <pc:sldChg chg="delSp del mod">
        <pc:chgData name="López Varona, Mª José" userId="6b80e222-923f-4be5-9ffe-77a4b7672272" providerId="ADAL" clId="{E30FD79B-9C1D-4412-A38D-DED3DBC1C1DC}" dt="2024-02-26T14:50:19.356" v="1690" actId="2696"/>
        <pc:sldMkLst>
          <pc:docMk/>
          <pc:sldMk cId="2003791541" sldId="305"/>
        </pc:sldMkLst>
        <pc:picChg chg="del">
          <ac:chgData name="López Varona, Mª José" userId="6b80e222-923f-4be5-9ffe-77a4b7672272" providerId="ADAL" clId="{E30FD79B-9C1D-4412-A38D-DED3DBC1C1DC}" dt="2024-02-26T08:20:29.586" v="441" actId="478"/>
          <ac:picMkLst>
            <pc:docMk/>
            <pc:sldMk cId="2003791541" sldId="305"/>
            <ac:picMk id="4" creationId="{00000000-0000-0000-0000-000000000000}"/>
          </ac:picMkLst>
        </pc:picChg>
      </pc:sldChg>
      <pc:sldChg chg="addSp delSp modSp del mod">
        <pc:chgData name="López Varona, Mª José" userId="6b80e222-923f-4be5-9ffe-77a4b7672272" providerId="ADAL" clId="{E30FD79B-9C1D-4412-A38D-DED3DBC1C1DC}" dt="2024-02-29T12:13:40.574" v="1772" actId="47"/>
        <pc:sldMkLst>
          <pc:docMk/>
          <pc:sldMk cId="1889919750" sldId="306"/>
        </pc:sldMkLst>
        <pc:spChg chg="mod">
          <ac:chgData name="López Varona, Mª José" userId="6b80e222-923f-4be5-9ffe-77a4b7672272" providerId="ADAL" clId="{E30FD79B-9C1D-4412-A38D-DED3DBC1C1DC}" dt="2024-02-26T08:36:38.160" v="506" actId="20577"/>
          <ac:spMkLst>
            <pc:docMk/>
            <pc:sldMk cId="1889919750" sldId="306"/>
            <ac:spMk id="2" creationId="{00000000-0000-0000-0000-000000000000}"/>
          </ac:spMkLst>
        </pc:spChg>
        <pc:spChg chg="add del mod">
          <ac:chgData name="López Varona, Mª José" userId="6b80e222-923f-4be5-9ffe-77a4b7672272" providerId="ADAL" clId="{E30FD79B-9C1D-4412-A38D-DED3DBC1C1DC}" dt="2024-02-26T11:12:27.364" v="515"/>
          <ac:spMkLst>
            <pc:docMk/>
            <pc:sldMk cId="1889919750" sldId="306"/>
            <ac:spMk id="4" creationId="{D2E56377-6F10-6FEB-FD3C-9E0EADB0EC48}"/>
          </ac:spMkLst>
        </pc:spChg>
        <pc:spChg chg="add del mod">
          <ac:chgData name="López Varona, Mª José" userId="6b80e222-923f-4be5-9ffe-77a4b7672272" providerId="ADAL" clId="{E30FD79B-9C1D-4412-A38D-DED3DBC1C1DC}" dt="2024-02-26T11:12:27.364" v="515"/>
          <ac:spMkLst>
            <pc:docMk/>
            <pc:sldMk cId="1889919750" sldId="306"/>
            <ac:spMk id="5" creationId="{7B928235-79B9-2BA3-D557-576DCE4C4604}"/>
          </ac:spMkLst>
        </pc:spChg>
        <pc:spChg chg="mod">
          <ac:chgData name="López Varona, Mª José" userId="6b80e222-923f-4be5-9ffe-77a4b7672272" providerId="ADAL" clId="{E30FD79B-9C1D-4412-A38D-DED3DBC1C1DC}" dt="2024-02-26T14:53:03.475" v="1736" actId="14100"/>
          <ac:spMkLst>
            <pc:docMk/>
            <pc:sldMk cId="1889919750" sldId="306"/>
            <ac:spMk id="6" creationId="{00000000-0000-0000-0000-000000000000}"/>
          </ac:spMkLst>
        </pc:spChg>
        <pc:graphicFrameChg chg="add del mod">
          <ac:chgData name="López Varona, Mª José" userId="6b80e222-923f-4be5-9ffe-77a4b7672272" providerId="ADAL" clId="{E30FD79B-9C1D-4412-A38D-DED3DBC1C1DC}" dt="2024-02-26T08:07:16.553" v="389" actId="478"/>
          <ac:graphicFrameMkLst>
            <pc:docMk/>
            <pc:sldMk cId="1889919750" sldId="306"/>
            <ac:graphicFrameMk id="3" creationId="{A25D5A20-9508-B77E-22CF-EB1C63DE6667}"/>
          </ac:graphicFrameMkLst>
        </pc:graphicFrameChg>
        <pc:graphicFrameChg chg="add del mod">
          <ac:chgData name="López Varona, Mª José" userId="6b80e222-923f-4be5-9ffe-77a4b7672272" providerId="ADAL" clId="{E30FD79B-9C1D-4412-A38D-DED3DBC1C1DC}" dt="2024-02-26T11:12:27.364" v="515"/>
          <ac:graphicFrameMkLst>
            <pc:docMk/>
            <pc:sldMk cId="1889919750" sldId="306"/>
            <ac:graphicFrameMk id="3" creationId="{DE041F19-39E1-85A1-04D8-DFBA34FFA7F9}"/>
          </ac:graphicFrameMkLst>
        </pc:graphicFrameChg>
        <pc:graphicFrameChg chg="add del mod modGraphic">
          <ac:chgData name="López Varona, Mª José" userId="6b80e222-923f-4be5-9ffe-77a4b7672272" providerId="ADAL" clId="{E30FD79B-9C1D-4412-A38D-DED3DBC1C1DC}" dt="2024-02-26T08:07:50.649" v="395"/>
          <ac:graphicFrameMkLst>
            <pc:docMk/>
            <pc:sldMk cId="1889919750" sldId="306"/>
            <ac:graphicFrameMk id="4" creationId="{14D6CACC-605D-686A-C544-F511EEC2DB0E}"/>
          </ac:graphicFrameMkLst>
        </pc:graphicFrameChg>
        <pc:graphicFrameChg chg="add del mod modGraphic">
          <ac:chgData name="López Varona, Mª José" userId="6b80e222-923f-4be5-9ffe-77a4b7672272" providerId="ADAL" clId="{E30FD79B-9C1D-4412-A38D-DED3DBC1C1DC}" dt="2024-02-26T08:10:33.661" v="426" actId="478"/>
          <ac:graphicFrameMkLst>
            <pc:docMk/>
            <pc:sldMk cId="1889919750" sldId="306"/>
            <ac:graphicFrameMk id="5" creationId="{85F427D0-F1DB-2205-1C8D-621C9C05E7CF}"/>
          </ac:graphicFrameMkLst>
        </pc:graphicFrameChg>
        <pc:graphicFrameChg chg="add del mod modGraphic">
          <ac:chgData name="López Varona, Mª José" userId="6b80e222-923f-4be5-9ffe-77a4b7672272" providerId="ADAL" clId="{E30FD79B-9C1D-4412-A38D-DED3DBC1C1DC}" dt="2024-02-29T12:13:24.837" v="1771" actId="478"/>
          <ac:graphicFrameMkLst>
            <pc:docMk/>
            <pc:sldMk cId="1889919750" sldId="306"/>
            <ac:graphicFrameMk id="11" creationId="{9A9149A0-4A29-FB0B-757A-14AE2F4F12F8}"/>
          </ac:graphicFrameMkLst>
        </pc:graphicFrameChg>
        <pc:graphicFrameChg chg="add del">
          <ac:chgData name="López Varona, Mª José" userId="6b80e222-923f-4be5-9ffe-77a4b7672272" providerId="ADAL" clId="{E30FD79B-9C1D-4412-A38D-DED3DBC1C1DC}" dt="2024-02-26T08:11:40.040" v="428" actId="478"/>
          <ac:graphicFrameMkLst>
            <pc:docMk/>
            <pc:sldMk cId="1889919750" sldId="306"/>
            <ac:graphicFrameMk id="11" creationId="{D51CD1A1-E013-D8AC-20E6-9C1460C36E98}"/>
          </ac:graphicFrameMkLst>
        </pc:graphicFrameChg>
        <pc:graphicFrameChg chg="add del mod modGraphic">
          <ac:chgData name="López Varona, Mª José" userId="6b80e222-923f-4be5-9ffe-77a4b7672272" providerId="ADAL" clId="{E30FD79B-9C1D-4412-A38D-DED3DBC1C1DC}" dt="2024-02-26T08:20:25.751" v="440" actId="478"/>
          <ac:graphicFrameMkLst>
            <pc:docMk/>
            <pc:sldMk cId="1889919750" sldId="306"/>
            <ac:graphicFrameMk id="13" creationId="{AE91045E-CD3A-5D1D-B270-D09908C9FC51}"/>
          </ac:graphicFrameMkLst>
        </pc:graphicFrameChg>
        <pc:graphicFrameChg chg="add del mod modGraphic">
          <ac:chgData name="López Varona, Mª José" userId="6b80e222-923f-4be5-9ffe-77a4b7672272" providerId="ADAL" clId="{E30FD79B-9C1D-4412-A38D-DED3DBC1C1DC}" dt="2024-02-26T08:22:40.884" v="465"/>
          <ac:graphicFrameMkLst>
            <pc:docMk/>
            <pc:sldMk cId="1889919750" sldId="306"/>
            <ac:graphicFrameMk id="14" creationId="{541E95B5-903E-95C8-3EBF-1E561E423B56}"/>
          </ac:graphicFrameMkLst>
        </pc:graphicFrameChg>
        <pc:graphicFrameChg chg="add del mod modGraphic">
          <ac:chgData name="López Varona, Mª José" userId="6b80e222-923f-4be5-9ffe-77a4b7672272" providerId="ADAL" clId="{E30FD79B-9C1D-4412-A38D-DED3DBC1C1DC}" dt="2024-02-26T08:25:05.095" v="480" actId="478"/>
          <ac:graphicFrameMkLst>
            <pc:docMk/>
            <pc:sldMk cId="1889919750" sldId="306"/>
            <ac:graphicFrameMk id="15" creationId="{5A59A3D2-E00E-9CCD-82F3-39DA9EB2F3A0}"/>
          </ac:graphicFrameMkLst>
        </pc:graphicFrameChg>
        <pc:graphicFrameChg chg="add del mod modGraphic">
          <ac:chgData name="López Varona, Mª José" userId="6b80e222-923f-4be5-9ffe-77a4b7672272" providerId="ADAL" clId="{E30FD79B-9C1D-4412-A38D-DED3DBC1C1DC}" dt="2024-02-26T08:35:28.047" v="497" actId="478"/>
          <ac:graphicFrameMkLst>
            <pc:docMk/>
            <pc:sldMk cId="1889919750" sldId="306"/>
            <ac:graphicFrameMk id="16" creationId="{481C1D3A-EEC6-44E1-8EE9-E8BDEA235547}"/>
          </ac:graphicFrameMkLst>
        </pc:graphicFrameChg>
        <pc:graphicFrameChg chg="add del mod modGraphic">
          <ac:chgData name="López Varona, Mª José" userId="6b80e222-923f-4be5-9ffe-77a4b7672272" providerId="ADAL" clId="{E30FD79B-9C1D-4412-A38D-DED3DBC1C1DC}" dt="2024-02-26T08:37:34" v="513" actId="478"/>
          <ac:graphicFrameMkLst>
            <pc:docMk/>
            <pc:sldMk cId="1889919750" sldId="306"/>
            <ac:graphicFrameMk id="17" creationId="{5683DE8B-8764-D228-EBFB-0E1021368DC4}"/>
          </ac:graphicFrameMkLst>
        </pc:graphicFrameChg>
        <pc:cxnChg chg="mod">
          <ac:chgData name="López Varona, Mª José" userId="6b80e222-923f-4be5-9ffe-77a4b7672272" providerId="ADAL" clId="{E30FD79B-9C1D-4412-A38D-DED3DBC1C1DC}" dt="2024-02-26T08:06:51.835" v="385" actId="1076"/>
          <ac:cxnSpMkLst>
            <pc:docMk/>
            <pc:sldMk cId="1889919750" sldId="306"/>
            <ac:cxnSpMk id="12" creationId="{00000000-0000-0000-0000-000000000000}"/>
          </ac:cxnSpMkLst>
        </pc:cxnChg>
      </pc:sldChg>
      <pc:sldChg chg="modSp del mod">
        <pc:chgData name="López Varona, Mª José" userId="6b80e222-923f-4be5-9ffe-77a4b7672272" providerId="ADAL" clId="{E30FD79B-9C1D-4412-A38D-DED3DBC1C1DC}" dt="2024-02-29T12:14:47.886" v="1796" actId="47"/>
        <pc:sldMkLst>
          <pc:docMk/>
          <pc:sldMk cId="2376182683" sldId="308"/>
        </pc:sldMkLst>
        <pc:spChg chg="mod">
          <ac:chgData name="López Varona, Mª José" userId="6b80e222-923f-4be5-9ffe-77a4b7672272" providerId="ADAL" clId="{E30FD79B-9C1D-4412-A38D-DED3DBC1C1DC}" dt="2024-02-26T11:18:42.518" v="549" actId="20577"/>
          <ac:spMkLst>
            <pc:docMk/>
            <pc:sldMk cId="2376182683" sldId="308"/>
            <ac:spMk id="2" creationId="{00000000-0000-0000-0000-000000000000}"/>
          </ac:spMkLst>
        </pc:spChg>
        <pc:spChg chg="mod">
          <ac:chgData name="López Varona, Mª José" userId="6b80e222-923f-4be5-9ffe-77a4b7672272" providerId="ADAL" clId="{E30FD79B-9C1D-4412-A38D-DED3DBC1C1DC}" dt="2024-02-26T11:18:47.740" v="550" actId="6549"/>
          <ac:spMkLst>
            <pc:docMk/>
            <pc:sldMk cId="2376182683" sldId="308"/>
            <ac:spMk id="6" creationId="{00000000-0000-0000-0000-000000000000}"/>
          </ac:spMkLst>
        </pc:spChg>
      </pc:sldChg>
      <pc:sldChg chg="modSp add del mod">
        <pc:chgData name="López Varona, Mª José" userId="6b80e222-923f-4be5-9ffe-77a4b7672272" providerId="ADAL" clId="{E30FD79B-9C1D-4412-A38D-DED3DBC1C1DC}" dt="2024-02-29T12:15:39.296" v="1829" actId="47"/>
        <pc:sldMkLst>
          <pc:docMk/>
          <pc:sldMk cId="3971540311" sldId="310"/>
        </pc:sldMkLst>
        <pc:spChg chg="mod">
          <ac:chgData name="López Varona, Mª José" userId="6b80e222-923f-4be5-9ffe-77a4b7672272" providerId="ADAL" clId="{E30FD79B-9C1D-4412-A38D-DED3DBC1C1DC}" dt="2024-02-26T14:55:49.126" v="1767" actId="20577"/>
          <ac:spMkLst>
            <pc:docMk/>
            <pc:sldMk cId="3971540311" sldId="310"/>
            <ac:spMk id="2" creationId="{00000000-0000-0000-0000-000000000000}"/>
          </ac:spMkLst>
        </pc:spChg>
        <pc:spChg chg="mod">
          <ac:chgData name="López Varona, Mª José" userId="6b80e222-923f-4be5-9ffe-77a4b7672272" providerId="ADAL" clId="{E30FD79B-9C1D-4412-A38D-DED3DBC1C1DC}" dt="2024-02-26T14:56:00.275" v="1768" actId="20577"/>
          <ac:spMkLst>
            <pc:docMk/>
            <pc:sldMk cId="3971540311" sldId="310"/>
            <ac:spMk id="6" creationId="{00000000-0000-0000-0000-000000000000}"/>
          </ac:spMkLst>
        </pc:spChg>
      </pc:sldChg>
      <pc:sldChg chg="del">
        <pc:chgData name="López Varona, Mª José" userId="6b80e222-923f-4be5-9ffe-77a4b7672272" providerId="ADAL" clId="{E30FD79B-9C1D-4412-A38D-DED3DBC1C1DC}" dt="2024-02-26T14:55:11.352" v="1745" actId="2696"/>
        <pc:sldMkLst>
          <pc:docMk/>
          <pc:sldMk cId="2479278558" sldId="311"/>
        </pc:sldMkLst>
      </pc:sldChg>
      <pc:sldChg chg="del">
        <pc:chgData name="López Varona, Mª José" userId="6b80e222-923f-4be5-9ffe-77a4b7672272" providerId="ADAL" clId="{E30FD79B-9C1D-4412-A38D-DED3DBC1C1DC}" dt="2024-02-26T14:55:07.445" v="1744" actId="2696"/>
        <pc:sldMkLst>
          <pc:docMk/>
          <pc:sldMk cId="788036107" sldId="312"/>
        </pc:sldMkLst>
      </pc:sldChg>
      <pc:sldChg chg="del">
        <pc:chgData name="López Varona, Mª José" userId="6b80e222-923f-4be5-9ffe-77a4b7672272" providerId="ADAL" clId="{E30FD79B-9C1D-4412-A38D-DED3DBC1C1DC}" dt="2024-02-26T14:55:04.022" v="1743" actId="2696"/>
        <pc:sldMkLst>
          <pc:docMk/>
          <pc:sldMk cId="3419556444" sldId="313"/>
        </pc:sldMkLst>
      </pc:sldChg>
      <pc:sldChg chg="del">
        <pc:chgData name="López Varona, Mª José" userId="6b80e222-923f-4be5-9ffe-77a4b7672272" providerId="ADAL" clId="{E30FD79B-9C1D-4412-A38D-DED3DBC1C1DC}" dt="2024-02-26T14:54:54.048" v="1741" actId="2696"/>
        <pc:sldMkLst>
          <pc:docMk/>
          <pc:sldMk cId="612248406" sldId="314"/>
        </pc:sldMkLst>
      </pc:sldChg>
      <pc:sldChg chg="del">
        <pc:chgData name="López Varona, Mª José" userId="6b80e222-923f-4be5-9ffe-77a4b7672272" providerId="ADAL" clId="{E30FD79B-9C1D-4412-A38D-DED3DBC1C1DC}" dt="2024-02-26T14:55:00.802" v="1742" actId="2696"/>
        <pc:sldMkLst>
          <pc:docMk/>
          <pc:sldMk cId="1510138904" sldId="315"/>
        </pc:sldMkLst>
      </pc:sldChg>
      <pc:sldChg chg="add del">
        <pc:chgData name="López Varona, Mª José" userId="6b80e222-923f-4be5-9ffe-77a4b7672272" providerId="ADAL" clId="{E30FD79B-9C1D-4412-A38D-DED3DBC1C1DC}" dt="2024-02-29T12:15:41.217" v="1830" actId="47"/>
        <pc:sldMkLst>
          <pc:docMk/>
          <pc:sldMk cId="729334962" sldId="317"/>
        </pc:sldMkLst>
      </pc:sldChg>
      <pc:sldChg chg="modSp mod">
        <pc:chgData name="López Varona, Mª José" userId="6b80e222-923f-4be5-9ffe-77a4b7672272" providerId="ADAL" clId="{E30FD79B-9C1D-4412-A38D-DED3DBC1C1DC}" dt="2024-03-25T14:34:02.981" v="3076" actId="20577"/>
        <pc:sldMkLst>
          <pc:docMk/>
          <pc:sldMk cId="2778783636" sldId="318"/>
        </pc:sldMkLst>
        <pc:spChg chg="mod">
          <ac:chgData name="López Varona, Mª José" userId="6b80e222-923f-4be5-9ffe-77a4b7672272" providerId="ADAL" clId="{E30FD79B-9C1D-4412-A38D-DED3DBC1C1DC}" dt="2024-02-26T13:53:08.334" v="743"/>
          <ac:spMkLst>
            <pc:docMk/>
            <pc:sldMk cId="2778783636" sldId="318"/>
            <ac:spMk id="2" creationId="{00000000-0000-0000-0000-000000000000}"/>
          </ac:spMkLst>
        </pc:spChg>
        <pc:spChg chg="mod">
          <ac:chgData name="López Varona, Mª José" userId="6b80e222-923f-4be5-9ffe-77a4b7672272" providerId="ADAL" clId="{E30FD79B-9C1D-4412-A38D-DED3DBC1C1DC}" dt="2024-03-25T14:34:02.981" v="3076" actId="20577"/>
          <ac:spMkLst>
            <pc:docMk/>
            <pc:sldMk cId="2778783636" sldId="318"/>
            <ac:spMk id="6" creationId="{00000000-0000-0000-0000-000000000000}"/>
          </ac:spMkLst>
        </pc:spChg>
      </pc:sldChg>
      <pc:sldChg chg="addSp delSp modSp add del mod">
        <pc:chgData name="López Varona, Mª José" userId="6b80e222-923f-4be5-9ffe-77a4b7672272" providerId="ADAL" clId="{E30FD79B-9C1D-4412-A38D-DED3DBC1C1DC}" dt="2024-03-01T11:38:40.728" v="2698" actId="20577"/>
        <pc:sldMkLst>
          <pc:docMk/>
          <pc:sldMk cId="1403462064" sldId="320"/>
        </pc:sldMkLst>
        <pc:spChg chg="add del">
          <ac:chgData name="López Varona, Mª José" userId="6b80e222-923f-4be5-9ffe-77a4b7672272" providerId="ADAL" clId="{E30FD79B-9C1D-4412-A38D-DED3DBC1C1DC}" dt="2024-03-01T11:35:16.787" v="2564" actId="22"/>
          <ac:spMkLst>
            <pc:docMk/>
            <pc:sldMk cId="1403462064" sldId="320"/>
            <ac:spMk id="4" creationId="{22F29C93-CB5E-D8D2-523B-0C69CB85D8F3}"/>
          </ac:spMkLst>
        </pc:spChg>
        <pc:spChg chg="mod">
          <ac:chgData name="López Varona, Mª José" userId="6b80e222-923f-4be5-9ffe-77a4b7672272" providerId="ADAL" clId="{E30FD79B-9C1D-4412-A38D-DED3DBC1C1DC}" dt="2024-02-29T12:13:47.264" v="1773" actId="6549"/>
          <ac:spMkLst>
            <pc:docMk/>
            <pc:sldMk cId="1403462064" sldId="320"/>
            <ac:spMk id="11" creationId="{00000000-0000-0000-0000-000000000000}"/>
          </ac:spMkLst>
        </pc:spChg>
        <pc:spChg chg="mod">
          <ac:chgData name="López Varona, Mª José" userId="6b80e222-923f-4be5-9ffe-77a4b7672272" providerId="ADAL" clId="{E30FD79B-9C1D-4412-A38D-DED3DBC1C1DC}" dt="2024-03-01T11:38:40.728" v="2698" actId="20577"/>
          <ac:spMkLst>
            <pc:docMk/>
            <pc:sldMk cId="1403462064" sldId="320"/>
            <ac:spMk id="13" creationId="{00000000-0000-0000-0000-000000000000}"/>
          </ac:spMkLst>
        </pc:spChg>
        <pc:graphicFrameChg chg="add del mod">
          <ac:chgData name="López Varona, Mª José" userId="6b80e222-923f-4be5-9ffe-77a4b7672272" providerId="ADAL" clId="{E30FD79B-9C1D-4412-A38D-DED3DBC1C1DC}" dt="2024-03-01T11:35:12.801" v="2561"/>
          <ac:graphicFrameMkLst>
            <pc:docMk/>
            <pc:sldMk cId="1403462064" sldId="320"/>
            <ac:graphicFrameMk id="2" creationId="{47B1067A-F10A-DE07-F683-42021BF38115}"/>
          </ac:graphicFrameMkLst>
        </pc:graphicFrameChg>
      </pc:sldChg>
      <pc:sldChg chg="delSp modSp add del mod">
        <pc:chgData name="López Varona, Mª José" userId="6b80e222-923f-4be5-9ffe-77a4b7672272" providerId="ADAL" clId="{E30FD79B-9C1D-4412-A38D-DED3DBC1C1DC}" dt="2024-02-29T12:15:35.804" v="1828" actId="47"/>
        <pc:sldMkLst>
          <pc:docMk/>
          <pc:sldMk cId="2526734977" sldId="321"/>
        </pc:sldMkLst>
        <pc:spChg chg="mod">
          <ac:chgData name="López Varona, Mª José" userId="6b80e222-923f-4be5-9ffe-77a4b7672272" providerId="ADAL" clId="{E30FD79B-9C1D-4412-A38D-DED3DBC1C1DC}" dt="2024-02-26T11:19:07.673" v="554" actId="122"/>
          <ac:spMkLst>
            <pc:docMk/>
            <pc:sldMk cId="2526734977" sldId="321"/>
            <ac:spMk id="11" creationId="{00000000-0000-0000-0000-000000000000}"/>
          </ac:spMkLst>
        </pc:spChg>
        <pc:picChg chg="del">
          <ac:chgData name="López Varona, Mª José" userId="6b80e222-923f-4be5-9ffe-77a4b7672272" providerId="ADAL" clId="{E30FD79B-9C1D-4412-A38D-DED3DBC1C1DC}" dt="2024-02-26T11:19:09.344" v="555" actId="478"/>
          <ac:picMkLst>
            <pc:docMk/>
            <pc:sldMk cId="2526734977" sldId="321"/>
            <ac:picMk id="3" creationId="{00000000-0000-0000-0000-000000000000}"/>
          </ac:picMkLst>
        </pc:picChg>
      </pc:sldChg>
      <pc:sldChg chg="modSp mod">
        <pc:chgData name="López Varona, Mª José" userId="6b80e222-923f-4be5-9ffe-77a4b7672272" providerId="ADAL" clId="{E30FD79B-9C1D-4412-A38D-DED3DBC1C1DC}" dt="2024-03-25T14:35:28.548" v="3148" actId="20577"/>
        <pc:sldMkLst>
          <pc:docMk/>
          <pc:sldMk cId="425272887" sldId="322"/>
        </pc:sldMkLst>
        <pc:spChg chg="mod">
          <ac:chgData name="López Varona, Mª José" userId="6b80e222-923f-4be5-9ffe-77a4b7672272" providerId="ADAL" clId="{E30FD79B-9C1D-4412-A38D-DED3DBC1C1DC}" dt="2024-02-26T14:36:47.346" v="1268" actId="20577"/>
          <ac:spMkLst>
            <pc:docMk/>
            <pc:sldMk cId="425272887" sldId="322"/>
            <ac:spMk id="2" creationId="{00000000-0000-0000-0000-000000000000}"/>
          </ac:spMkLst>
        </pc:spChg>
        <pc:spChg chg="mod">
          <ac:chgData name="López Varona, Mª José" userId="6b80e222-923f-4be5-9ffe-77a4b7672272" providerId="ADAL" clId="{E30FD79B-9C1D-4412-A38D-DED3DBC1C1DC}" dt="2024-03-25T14:35:28.548" v="3148" actId="20577"/>
          <ac:spMkLst>
            <pc:docMk/>
            <pc:sldMk cId="425272887" sldId="322"/>
            <ac:spMk id="6" creationId="{00000000-0000-0000-0000-000000000000}"/>
          </ac:spMkLst>
        </pc:spChg>
      </pc:sldChg>
      <pc:sldChg chg="modSp add mod">
        <pc:chgData name="López Varona, Mª José" userId="6b80e222-923f-4be5-9ffe-77a4b7672272" providerId="ADAL" clId="{E30FD79B-9C1D-4412-A38D-DED3DBC1C1DC}" dt="2024-03-01T11:28:18.712" v="2341" actId="20577"/>
        <pc:sldMkLst>
          <pc:docMk/>
          <pc:sldMk cId="1387812537" sldId="323"/>
        </pc:sldMkLst>
        <pc:spChg chg="mod">
          <ac:chgData name="López Varona, Mª José" userId="6b80e222-923f-4be5-9ffe-77a4b7672272" providerId="ADAL" clId="{E30FD79B-9C1D-4412-A38D-DED3DBC1C1DC}" dt="2024-03-01T11:28:18.712" v="2341" actId="20577"/>
          <ac:spMkLst>
            <pc:docMk/>
            <pc:sldMk cId="1387812537" sldId="323"/>
            <ac:spMk id="6" creationId="{00000000-0000-0000-0000-000000000000}"/>
          </ac:spMkLst>
        </pc:spChg>
        <pc:spChg chg="mod">
          <ac:chgData name="López Varona, Mª José" userId="6b80e222-923f-4be5-9ffe-77a4b7672272" providerId="ADAL" clId="{E30FD79B-9C1D-4412-A38D-DED3DBC1C1DC}" dt="2024-02-26T14:50:42.576" v="1698" actId="20577"/>
          <ac:spMkLst>
            <pc:docMk/>
            <pc:sldMk cId="1387812537" sldId="323"/>
            <ac:spMk id="11" creationId="{00000000-0000-0000-0000-000000000000}"/>
          </ac:spMkLst>
        </pc:spChg>
        <pc:cxnChg chg="mod">
          <ac:chgData name="López Varona, Mª José" userId="6b80e222-923f-4be5-9ffe-77a4b7672272" providerId="ADAL" clId="{E30FD79B-9C1D-4412-A38D-DED3DBC1C1DC}" dt="2024-02-26T14:49:04.334" v="1647" actId="1076"/>
          <ac:cxnSpMkLst>
            <pc:docMk/>
            <pc:sldMk cId="1387812537" sldId="323"/>
            <ac:cxnSpMk id="12" creationId="{00000000-0000-0000-0000-000000000000}"/>
          </ac:cxnSpMkLst>
        </pc:cxnChg>
      </pc:sldChg>
      <pc:sldChg chg="modSp add mod">
        <pc:chgData name="López Varona, Mª José" userId="6b80e222-923f-4be5-9ffe-77a4b7672272" providerId="ADAL" clId="{E30FD79B-9C1D-4412-A38D-DED3DBC1C1DC}" dt="2024-03-26T12:33:11.109" v="3472" actId="20577"/>
        <pc:sldMkLst>
          <pc:docMk/>
          <pc:sldMk cId="3335105200" sldId="324"/>
        </pc:sldMkLst>
        <pc:spChg chg="mod">
          <ac:chgData name="López Varona, Mª José" userId="6b80e222-923f-4be5-9ffe-77a4b7672272" providerId="ADAL" clId="{E30FD79B-9C1D-4412-A38D-DED3DBC1C1DC}" dt="2024-03-26T12:33:11.109" v="3472" actId="20577"/>
          <ac:spMkLst>
            <pc:docMk/>
            <pc:sldMk cId="3335105200" sldId="324"/>
            <ac:spMk id="6" creationId="{00000000-0000-0000-0000-000000000000}"/>
          </ac:spMkLst>
        </pc:spChg>
        <pc:spChg chg="mod">
          <ac:chgData name="López Varona, Mª José" userId="6b80e222-923f-4be5-9ffe-77a4b7672272" providerId="ADAL" clId="{E30FD79B-9C1D-4412-A38D-DED3DBC1C1DC}" dt="2024-03-01T11:39:35.607" v="2707" actId="20577"/>
          <ac:spMkLst>
            <pc:docMk/>
            <pc:sldMk cId="3335105200" sldId="324"/>
            <ac:spMk id="11" creationId="{00000000-0000-0000-0000-000000000000}"/>
          </ac:spMkLst>
        </pc:spChg>
      </pc:sldChg>
      <pc:sldChg chg="modSp add mod">
        <pc:chgData name="López Varona, Mª José" userId="6b80e222-923f-4be5-9ffe-77a4b7672272" providerId="ADAL" clId="{E30FD79B-9C1D-4412-A38D-DED3DBC1C1DC}" dt="2024-03-01T11:46:49.301" v="2986" actId="20577"/>
        <pc:sldMkLst>
          <pc:docMk/>
          <pc:sldMk cId="4205869243" sldId="325"/>
        </pc:sldMkLst>
        <pc:spChg chg="mod">
          <ac:chgData name="López Varona, Mª José" userId="6b80e222-923f-4be5-9ffe-77a4b7672272" providerId="ADAL" clId="{E30FD79B-9C1D-4412-A38D-DED3DBC1C1DC}" dt="2024-03-01T11:46:49.301" v="2986" actId="20577"/>
          <ac:spMkLst>
            <pc:docMk/>
            <pc:sldMk cId="4205869243" sldId="325"/>
            <ac:spMk id="6" creationId="{00000000-0000-0000-0000-000000000000}"/>
          </ac:spMkLst>
        </pc:spChg>
        <pc:spChg chg="mod">
          <ac:chgData name="López Varona, Mª José" userId="6b80e222-923f-4be5-9ffe-77a4b7672272" providerId="ADAL" clId="{E30FD79B-9C1D-4412-A38D-DED3DBC1C1DC}" dt="2024-03-01T11:39:57.841" v="2715" actId="20577"/>
          <ac:spMkLst>
            <pc:docMk/>
            <pc:sldMk cId="4205869243" sldId="325"/>
            <ac:spMk id="1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iburuaren leku-marka 1"/>
          <p:cNvSpPr>
            <a:spLocks noGrp="1"/>
          </p:cNvSpPr>
          <p:nvPr>
            <p:ph type="hdr" sz="quarter"/>
          </p:nvPr>
        </p:nvSpPr>
        <p:spPr>
          <a:xfrm>
            <a:off x="0" y="0"/>
            <a:ext cx="2887186" cy="498056"/>
          </a:xfrm>
          <a:prstGeom prst="rect">
            <a:avLst/>
          </a:prstGeom>
        </p:spPr>
        <p:txBody>
          <a:bodyPr vert="horz" lIns="91440" tIns="45720" rIns="91440" bIns="45720" rtlCol="0"/>
          <a:lstStyle>
            <a:lvl1pPr algn="l">
              <a:defRPr sz="1200"/>
            </a:lvl1pPr>
          </a:lstStyle>
          <a:p>
            <a:endParaRPr lang="es-ES"/>
          </a:p>
        </p:txBody>
      </p:sp>
      <p:sp>
        <p:nvSpPr>
          <p:cNvPr id="3" name="Dataren leku-marka 2"/>
          <p:cNvSpPr>
            <a:spLocks noGrp="1"/>
          </p:cNvSpPr>
          <p:nvPr>
            <p:ph type="dt" sz="quarter" idx="1"/>
          </p:nvPr>
        </p:nvSpPr>
        <p:spPr>
          <a:xfrm>
            <a:off x="3774010" y="0"/>
            <a:ext cx="2887186" cy="498056"/>
          </a:xfrm>
          <a:prstGeom prst="rect">
            <a:avLst/>
          </a:prstGeom>
        </p:spPr>
        <p:txBody>
          <a:bodyPr vert="horz" lIns="91440" tIns="45720" rIns="91440" bIns="45720" rtlCol="0"/>
          <a:lstStyle>
            <a:lvl1pPr algn="r">
              <a:defRPr sz="1200"/>
            </a:lvl1pPr>
          </a:lstStyle>
          <a:p>
            <a:fld id="{E6AA87A6-201E-4EC4-86B9-2C2B7B64E264}" type="datetimeFigureOut">
              <a:rPr lang="es-ES" smtClean="0"/>
              <a:t>17/06/2024</a:t>
            </a:fld>
            <a:endParaRPr lang="es-ES"/>
          </a:p>
        </p:txBody>
      </p:sp>
      <p:sp>
        <p:nvSpPr>
          <p:cNvPr id="4" name="Orri-oinaren leku-marka 3"/>
          <p:cNvSpPr>
            <a:spLocks noGrp="1"/>
          </p:cNvSpPr>
          <p:nvPr>
            <p:ph type="ftr" sz="quarter" idx="2"/>
          </p:nvPr>
        </p:nvSpPr>
        <p:spPr>
          <a:xfrm>
            <a:off x="0" y="9428584"/>
            <a:ext cx="2887186" cy="498055"/>
          </a:xfrm>
          <a:prstGeom prst="rect">
            <a:avLst/>
          </a:prstGeom>
        </p:spPr>
        <p:txBody>
          <a:bodyPr vert="horz" lIns="91440" tIns="45720" rIns="91440" bIns="45720" rtlCol="0" anchor="b"/>
          <a:lstStyle>
            <a:lvl1pPr algn="l">
              <a:defRPr sz="1200"/>
            </a:lvl1pPr>
          </a:lstStyle>
          <a:p>
            <a:endParaRPr lang="es-ES"/>
          </a:p>
        </p:txBody>
      </p:sp>
      <p:sp>
        <p:nvSpPr>
          <p:cNvPr id="5" name="Diapositibaren zenbakiaren leku-marka 4"/>
          <p:cNvSpPr>
            <a:spLocks noGrp="1"/>
          </p:cNvSpPr>
          <p:nvPr>
            <p:ph type="sldNum" sz="quarter" idx="3"/>
          </p:nvPr>
        </p:nvSpPr>
        <p:spPr>
          <a:xfrm>
            <a:off x="3774010" y="9428584"/>
            <a:ext cx="2887186" cy="498055"/>
          </a:xfrm>
          <a:prstGeom prst="rect">
            <a:avLst/>
          </a:prstGeom>
        </p:spPr>
        <p:txBody>
          <a:bodyPr vert="horz" lIns="91440" tIns="45720" rIns="91440" bIns="45720" rtlCol="0" anchor="b"/>
          <a:lstStyle>
            <a:lvl1pPr algn="r">
              <a:defRPr sz="1200"/>
            </a:lvl1pPr>
          </a:lstStyle>
          <a:p>
            <a:fld id="{9ECEDC1B-0221-4F37-8830-B22554DB2693}" type="slidenum">
              <a:rPr lang="es-ES" smtClean="0"/>
              <a:t>‹Nº›</a:t>
            </a:fld>
            <a:endParaRPr lang="es-ES"/>
          </a:p>
        </p:txBody>
      </p:sp>
    </p:spTree>
    <p:extLst>
      <p:ext uri="{BB962C8B-B14F-4D97-AF65-F5344CB8AC3E}">
        <p14:creationId xmlns:p14="http://schemas.microsoft.com/office/powerpoint/2010/main" val="2633664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17/06/2024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46273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17/06/2024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4108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17/06/2024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953681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eño personalizado">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B6E1A3F-71CF-0349-ACBD-CC8A84EE63AF}"/>
              </a:ext>
            </a:extLst>
          </p:cNvPr>
          <p:cNvPicPr>
            <a:picLocks noChangeAspect="1"/>
          </p:cNvPicPr>
          <p:nvPr userDrawn="1"/>
        </p:nvPicPr>
        <p:blipFill>
          <a:blip r:embed="rId2"/>
          <a:stretch>
            <a:fillRect/>
          </a:stretch>
        </p:blipFill>
        <p:spPr>
          <a:xfrm>
            <a:off x="384314" y="2387601"/>
            <a:ext cx="11807687" cy="2997200"/>
          </a:xfrm>
          <a:prstGeom prst="rect">
            <a:avLst/>
          </a:prstGeom>
        </p:spPr>
      </p:pic>
    </p:spTree>
    <p:extLst>
      <p:ext uri="{BB962C8B-B14F-4D97-AF65-F5344CB8AC3E}">
        <p14:creationId xmlns:p14="http://schemas.microsoft.com/office/powerpoint/2010/main" val="2670885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17/06/2024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13962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17/06/2024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566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8C18DA3A-A72E-437B-ACDF-BA92A715D246}" type="datetimeFigureOut">
              <a:rPr lang="es-ES" smtClean="0"/>
              <a:t>17/06/2024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38952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8C18DA3A-A72E-437B-ACDF-BA92A715D246}" type="datetimeFigureOut">
              <a:rPr lang="es-ES" smtClean="0"/>
              <a:t>17/06/2024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9768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8C18DA3A-A72E-437B-ACDF-BA92A715D246}" type="datetimeFigureOut">
              <a:rPr lang="es-ES" smtClean="0"/>
              <a:t>17/06/2024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0125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C18DA3A-A72E-437B-ACDF-BA92A715D246}" type="datetimeFigureOut">
              <a:rPr lang="es-ES" smtClean="0"/>
              <a:t>17/06/2024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48477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17/06/2024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66500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17/06/2024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49165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8DA3A-A72E-437B-ACDF-BA92A715D246}" type="datetimeFigureOut">
              <a:rPr lang="es-ES" smtClean="0"/>
              <a:t>17/06/2024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31360-EB4A-46CB-8879-2D5DF2D4390C}" type="slidenum">
              <a:rPr lang="es-ES" smtClean="0"/>
              <a:t>‹Nº›</a:t>
            </a:fld>
            <a:endParaRPr lang="es-ES"/>
          </a:p>
        </p:txBody>
      </p:sp>
    </p:spTree>
    <p:extLst>
      <p:ext uri="{BB962C8B-B14F-4D97-AF65-F5344CB8AC3E}">
        <p14:creationId xmlns:p14="http://schemas.microsoft.com/office/powerpoint/2010/main" val="118888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hyperlink" Target="https://www.euskadi.eus/contenidos/informacion/cevime_infac_2024/es_def/adjuntos/INFAC_Vol_32_4_informacion-medicamentos.pdf" TargetMode="Externa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uskadi.ovidds.com/"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accessss.org/"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s://www.crd.york.ac.uk/prospero/" TargetMode="External"/><Relationship Id="rId2" Type="http://schemas.openxmlformats.org/officeDocument/2006/relationships/hyperlink" Target="https://www.epistemonikos.org/es"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ubmed.ncbi.nlm.nih.gov/"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26350" y="1104146"/>
            <a:ext cx="10752083" cy="4783221"/>
          </a:xfrm>
        </p:spPr>
        <p:txBody>
          <a:bodyPr>
            <a:noAutofit/>
          </a:bodyPr>
          <a:lstStyle/>
          <a:p>
            <a:br>
              <a:rPr lang="es-ES_tradnl" sz="4000" dirty="0">
                <a:solidFill>
                  <a:srgbClr val="4E9EBA"/>
                </a:solidFill>
                <a:latin typeface="Arial Black" pitchFamily="34" charset="0"/>
                <a:ea typeface="+mn-ea"/>
                <a:cs typeface="+mn-cs"/>
              </a:rPr>
            </a:br>
            <a:br>
              <a:rPr lang="es-ES_tradnl" sz="4000" dirty="0">
                <a:solidFill>
                  <a:srgbClr val="4E9EBA"/>
                </a:solidFill>
                <a:latin typeface="Arial Black" pitchFamily="34" charset="0"/>
                <a:ea typeface="+mn-ea"/>
                <a:cs typeface="+mn-cs"/>
              </a:rPr>
            </a:br>
            <a:r>
              <a:rPr lang="es-ES_tradnl" sz="4000" dirty="0">
                <a:solidFill>
                  <a:srgbClr val="4E9EBA"/>
                </a:solidFill>
                <a:latin typeface="Arial Black" pitchFamily="34" charset="0"/>
                <a:ea typeface="+mn-ea"/>
                <a:cs typeface="+mn-cs"/>
              </a:rPr>
              <a:t>DÓNDE BUSCAR INFORMACIÓN SOBRE MEDICAMENTOS</a:t>
            </a:r>
            <a:br>
              <a:rPr lang="es-ES_tradnl" sz="4000" dirty="0">
                <a:solidFill>
                  <a:srgbClr val="4E9EBA"/>
                </a:solidFill>
                <a:latin typeface="Arial Black" pitchFamily="34" charset="0"/>
                <a:ea typeface="+mn-ea"/>
                <a:cs typeface="+mn-cs"/>
              </a:rPr>
            </a:br>
            <a:br>
              <a:rPr lang="es-ES_tradnl" sz="4000" dirty="0">
                <a:solidFill>
                  <a:srgbClr val="4E9EBA"/>
                </a:solidFill>
                <a:latin typeface="Arial Black" pitchFamily="34" charset="0"/>
                <a:ea typeface="+mn-ea"/>
                <a:cs typeface="+mn-cs"/>
              </a:rPr>
            </a:br>
            <a:br>
              <a:rPr lang="es-ES_tradnl" sz="4000" dirty="0">
                <a:solidFill>
                  <a:srgbClr val="4E9EBA"/>
                </a:solidFill>
                <a:latin typeface="Arial Black" pitchFamily="34" charset="0"/>
                <a:ea typeface="+mn-ea"/>
                <a:cs typeface="+mn-cs"/>
              </a:rPr>
            </a:br>
            <a:r>
              <a:rPr lang="es-ES_tradnl" sz="4000" dirty="0" err="1">
                <a:solidFill>
                  <a:srgbClr val="4E9EBA"/>
                </a:solidFill>
                <a:latin typeface="Arial Black" pitchFamily="34" charset="0"/>
                <a:ea typeface="+mn-ea"/>
                <a:cs typeface="+mn-cs"/>
              </a:rPr>
              <a:t>Vol</a:t>
            </a:r>
            <a:r>
              <a:rPr lang="es-ES_tradnl" sz="4000" dirty="0">
                <a:solidFill>
                  <a:srgbClr val="4E9EBA"/>
                </a:solidFill>
                <a:latin typeface="Arial Black" pitchFamily="34" charset="0"/>
                <a:ea typeface="+mn-ea"/>
                <a:cs typeface="+mn-cs"/>
              </a:rPr>
              <a:t> 32, nº 4 2024</a:t>
            </a:r>
            <a:br>
              <a:rPr lang="es-ES_tradnl" sz="4000" dirty="0">
                <a:solidFill>
                  <a:srgbClr val="4E9EBA"/>
                </a:solidFill>
                <a:latin typeface="Arial Black" pitchFamily="34" charset="0"/>
                <a:ea typeface="+mn-ea"/>
                <a:cs typeface="+mn-cs"/>
              </a:rPr>
            </a:br>
            <a:endParaRPr lang="es-ES" sz="4000" dirty="0">
              <a:solidFill>
                <a:srgbClr val="4E9EBA"/>
              </a:solidFill>
              <a:latin typeface="Arial Black" pitchFamily="34" charset="0"/>
              <a:ea typeface="+mn-ea"/>
              <a:cs typeface="+mn-cs"/>
            </a:endParaRPr>
          </a:p>
        </p:txBody>
      </p:sp>
      <p:grpSp>
        <p:nvGrpSpPr>
          <p:cNvPr id="4" name="Grupo 3"/>
          <p:cNvGrpSpPr/>
          <p:nvPr/>
        </p:nvGrpSpPr>
        <p:grpSpPr>
          <a:xfrm>
            <a:off x="621635" y="6185998"/>
            <a:ext cx="10856798" cy="580324"/>
            <a:chOff x="621635" y="6185998"/>
            <a:chExt cx="10856798" cy="580324"/>
          </a:xfrm>
        </p:grpSpPr>
        <p:pic>
          <p:nvPicPr>
            <p:cNvPr id="6" name="Imagen 5"/>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7" name="Imagen 6"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8" name="Imagen 7"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752585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667601"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Título 1"/>
          <p:cNvSpPr>
            <a:spLocks noGrp="1"/>
          </p:cNvSpPr>
          <p:nvPr>
            <p:ph type="title"/>
          </p:nvPr>
        </p:nvSpPr>
        <p:spPr>
          <a:xfrm>
            <a:off x="323161" y="305513"/>
            <a:ext cx="11868839" cy="870602"/>
          </a:xfrm>
        </p:spPr>
        <p:txBody>
          <a:bodyPr>
            <a:normAutofit/>
          </a:bodyPr>
          <a:lstStyle/>
          <a:p>
            <a:pPr algn="ctr"/>
            <a:r>
              <a:rPr lang="es-ES" sz="3200" dirty="0">
                <a:solidFill>
                  <a:srgbClr val="4E9EBA"/>
                </a:solidFill>
                <a:latin typeface="Arial Black" pitchFamily="34" charset="0"/>
                <a:ea typeface="+mn-ea"/>
                <a:cs typeface="+mn-cs"/>
              </a:rPr>
              <a:t>ENLACES DE INTERÉS</a:t>
            </a:r>
          </a:p>
        </p:txBody>
      </p:sp>
      <p:sp>
        <p:nvSpPr>
          <p:cNvPr id="13" name="Marcador de contenido 2"/>
          <p:cNvSpPr>
            <a:spLocks noGrp="1"/>
          </p:cNvSpPr>
          <p:nvPr>
            <p:ph idx="1"/>
          </p:nvPr>
        </p:nvSpPr>
        <p:spPr>
          <a:xfrm>
            <a:off x="433802" y="1248175"/>
            <a:ext cx="11161486" cy="4928788"/>
          </a:xfrm>
        </p:spPr>
        <p:txBody>
          <a:bodyPr>
            <a:normAutofit/>
          </a:bodyPr>
          <a:lstStyle/>
          <a:p>
            <a:pPr>
              <a:lnSpc>
                <a:spcPct val="110000"/>
              </a:lnSpc>
              <a:spcBef>
                <a:spcPts val="0"/>
              </a:spcBef>
            </a:pPr>
            <a:r>
              <a:rPr lang="es-ES" sz="1800" b="1" dirty="0"/>
              <a:t>Consultar boletín para acceder a enlaces de acceso libre relativos a:</a:t>
            </a:r>
          </a:p>
          <a:p>
            <a:pPr lvl="1">
              <a:lnSpc>
                <a:spcPct val="110000"/>
              </a:lnSpc>
              <a:spcBef>
                <a:spcPts val="0"/>
              </a:spcBef>
            </a:pPr>
            <a:r>
              <a:rPr lang="es-ES" sz="1800" dirty="0">
                <a:effectLst/>
                <a:latin typeface="Calibri" panose="020F0502020204030204" pitchFamily="34" charset="0"/>
                <a:ea typeface="Calibri" panose="020F0502020204030204" pitchFamily="34" charset="0"/>
              </a:rPr>
              <a:t>Fichas técnicas de medicamentos</a:t>
            </a:r>
          </a:p>
          <a:p>
            <a:pPr lvl="1">
              <a:lnSpc>
                <a:spcPct val="110000"/>
              </a:lnSpc>
              <a:spcBef>
                <a:spcPts val="0"/>
              </a:spcBef>
            </a:pPr>
            <a:r>
              <a:rPr lang="es-ES" sz="1800" dirty="0">
                <a:effectLst/>
                <a:latin typeface="Calibri" panose="020F0502020204030204" pitchFamily="34" charset="0"/>
                <a:ea typeface="Calibri" panose="020F0502020204030204" pitchFamily="34" charset="0"/>
                <a:cs typeface="Arial" panose="020B0604020202020204" pitchFamily="34" charset="0"/>
              </a:rPr>
              <a:t>Boletines Farmacoterapéuticos y recomendaciones de uso racional</a:t>
            </a:r>
            <a:endParaRPr lang="es-ES" sz="1800" dirty="0">
              <a:latin typeface="Calibri" panose="020F0502020204030204" pitchFamily="34" charset="0"/>
              <a:ea typeface="Calibri" panose="020F0502020204030204" pitchFamily="34" charset="0"/>
              <a:cs typeface="Arial" panose="020B0604020202020204" pitchFamily="34" charset="0"/>
            </a:endParaRPr>
          </a:p>
          <a:p>
            <a:pPr lvl="1">
              <a:lnSpc>
                <a:spcPct val="110000"/>
              </a:lnSpc>
              <a:spcBef>
                <a:spcPts val="0"/>
              </a:spcBef>
            </a:pPr>
            <a:r>
              <a:rPr lang="es-ES" sz="1800" dirty="0">
                <a:effectLst/>
                <a:latin typeface="Calibri" panose="020F0502020204030204" pitchFamily="34" charset="0"/>
                <a:ea typeface="Calibri" panose="020F0502020204030204" pitchFamily="34" charset="0"/>
                <a:cs typeface="Arial" panose="020B0604020202020204" pitchFamily="34" charset="0"/>
              </a:rPr>
              <a:t>Evaluación de medicamentos </a:t>
            </a:r>
          </a:p>
          <a:p>
            <a:pPr lvl="1">
              <a:lnSpc>
                <a:spcPct val="110000"/>
              </a:lnSpc>
              <a:spcBef>
                <a:spcPts val="0"/>
              </a:spcBef>
            </a:pPr>
            <a:r>
              <a:rPr lang="es-ES" sz="1800" dirty="0">
                <a:effectLst/>
                <a:latin typeface="Calibri" panose="020F0502020204030204" pitchFamily="34" charset="0"/>
                <a:ea typeface="Calibri" panose="020F0502020204030204" pitchFamily="34" charset="0"/>
                <a:cs typeface="Arial" panose="020B0604020202020204" pitchFamily="34" charset="0"/>
              </a:rPr>
              <a:t>Notas de uso racional de medicamentos</a:t>
            </a:r>
            <a:endParaRPr lang="es-ES" sz="1800" dirty="0">
              <a:latin typeface="Calibri" panose="020F0502020204030204" pitchFamily="34" charset="0"/>
              <a:ea typeface="Calibri" panose="020F0502020204030204" pitchFamily="34" charset="0"/>
              <a:cs typeface="Arial" panose="020B0604020202020204" pitchFamily="34" charset="0"/>
            </a:endParaRPr>
          </a:p>
          <a:p>
            <a:pPr lvl="1">
              <a:lnSpc>
                <a:spcPct val="110000"/>
              </a:lnSpc>
              <a:spcBef>
                <a:spcPts val="0"/>
              </a:spcBef>
            </a:pPr>
            <a:r>
              <a:rPr lang="es-ES" sz="1800" dirty="0">
                <a:effectLst/>
                <a:latin typeface="Calibri" panose="020F0502020204030204" pitchFamily="34" charset="0"/>
                <a:ea typeface="Calibri" panose="020F0502020204030204" pitchFamily="34" charset="0"/>
                <a:cs typeface="Arial" panose="020B0604020202020204" pitchFamily="34" charset="0"/>
              </a:rPr>
              <a:t>Guías de Práctica Clínica</a:t>
            </a:r>
          </a:p>
          <a:p>
            <a:pPr lvl="1">
              <a:lnSpc>
                <a:spcPct val="110000"/>
              </a:lnSpc>
              <a:spcBef>
                <a:spcPts val="0"/>
              </a:spcBef>
            </a:pPr>
            <a:r>
              <a:rPr lang="es-ES" sz="1800" dirty="0">
                <a:effectLst/>
                <a:latin typeface="Calibri" panose="020F0502020204030204" pitchFamily="34" charset="0"/>
                <a:ea typeface="Calibri" panose="020F0502020204030204" pitchFamily="34" charset="0"/>
                <a:cs typeface="Arial" panose="020B0604020202020204" pitchFamily="34" charset="0"/>
              </a:rPr>
              <a:t>Información sobre farmacovigilancia y seguridad de medicamentos</a:t>
            </a:r>
            <a:endParaRPr lang="es-ES" sz="1800" dirty="0">
              <a:latin typeface="Calibri" panose="020F0502020204030204" pitchFamily="34" charset="0"/>
              <a:ea typeface="Calibri" panose="020F0502020204030204" pitchFamily="34" charset="0"/>
              <a:cs typeface="Arial" panose="020B0604020202020204" pitchFamily="34" charset="0"/>
            </a:endParaRPr>
          </a:p>
          <a:p>
            <a:pPr lvl="1">
              <a:lnSpc>
                <a:spcPct val="110000"/>
              </a:lnSpc>
              <a:spcBef>
                <a:spcPts val="0"/>
              </a:spcBef>
            </a:pPr>
            <a:r>
              <a:rPr lang="es-ES" sz="1800" dirty="0">
                <a:effectLst/>
                <a:latin typeface="Calibri" panose="020F0502020204030204" pitchFamily="34" charset="0"/>
                <a:ea typeface="Calibri" panose="020F0502020204030204" pitchFamily="34" charset="0"/>
                <a:cs typeface="Arial" panose="020B0604020202020204" pitchFamily="34" charset="0"/>
              </a:rPr>
              <a:t>Ensayos clínicos/Estudios </a:t>
            </a:r>
          </a:p>
          <a:p>
            <a:pPr lvl="1">
              <a:lnSpc>
                <a:spcPct val="110000"/>
              </a:lnSpc>
              <a:spcBef>
                <a:spcPts val="0"/>
              </a:spcBef>
            </a:pPr>
            <a:r>
              <a:rPr lang="en-GB" sz="1800" dirty="0" err="1">
                <a:effectLst/>
                <a:latin typeface="Calibri" panose="020F0502020204030204" pitchFamily="34" charset="0"/>
                <a:ea typeface="Calibri" panose="020F0502020204030204" pitchFamily="34" charset="0"/>
                <a:cs typeface="Arial" panose="020B0604020202020204" pitchFamily="34" charset="0"/>
              </a:rPr>
              <a:t>Interacciones</a:t>
            </a:r>
            <a:endParaRPr lang="es-ES" sz="1800" dirty="0">
              <a:latin typeface="Calibri" panose="020F0502020204030204" pitchFamily="34" charset="0"/>
              <a:ea typeface="Calibri" panose="020F0502020204030204" pitchFamily="34" charset="0"/>
              <a:cs typeface="Arial" panose="020B0604020202020204" pitchFamily="34" charset="0"/>
            </a:endParaRPr>
          </a:p>
          <a:p>
            <a:pPr lvl="1">
              <a:lnSpc>
                <a:spcPct val="110000"/>
              </a:lnSpc>
              <a:spcBef>
                <a:spcPts val="0"/>
              </a:spcBef>
            </a:pPr>
            <a:r>
              <a:rPr lang="es-ES" sz="1800" dirty="0">
                <a:latin typeface="Calibri" panose="020F0502020204030204" pitchFamily="34" charset="0"/>
                <a:ea typeface="Calibri" panose="020F0502020204030204" pitchFamily="34" charset="0"/>
              </a:rPr>
              <a:t>R</a:t>
            </a:r>
            <a:r>
              <a:rPr lang="es-ES" sz="1800" dirty="0">
                <a:effectLst/>
                <a:latin typeface="Calibri" panose="020F0502020204030204" pitchFamily="34" charset="0"/>
                <a:ea typeface="Calibri" panose="020F0502020204030204" pitchFamily="34" charset="0"/>
              </a:rPr>
              <a:t>espuestas a preguntas clínicas concretas</a:t>
            </a:r>
          </a:p>
          <a:p>
            <a:pPr lvl="1">
              <a:lnSpc>
                <a:spcPct val="110000"/>
              </a:lnSpc>
              <a:spcBef>
                <a:spcPts val="0"/>
              </a:spcBef>
            </a:pPr>
            <a:r>
              <a:rPr lang="es-ES" sz="1800" dirty="0">
                <a:effectLst/>
                <a:latin typeface="Calibri" panose="020F0502020204030204" pitchFamily="34" charset="0"/>
                <a:ea typeface="Calibri" panose="020F0502020204030204" pitchFamily="34" charset="0"/>
              </a:rPr>
              <a:t>Herramientas para la toma de toma de decisiones compartidas</a:t>
            </a:r>
            <a:endParaRPr lang="es-ES" sz="1800" dirty="0">
              <a:latin typeface="Calibri" panose="020F0502020204030204" pitchFamily="34" charset="0"/>
              <a:ea typeface="Calibri" panose="020F0502020204030204" pitchFamily="34" charset="0"/>
            </a:endParaRPr>
          </a:p>
          <a:p>
            <a:pPr lvl="1">
              <a:lnSpc>
                <a:spcPct val="110000"/>
              </a:lnSpc>
              <a:spcBef>
                <a:spcPts val="0"/>
              </a:spcBef>
            </a:pPr>
            <a:r>
              <a:rPr lang="es-ES" sz="1800" dirty="0">
                <a:effectLst/>
                <a:latin typeface="Calibri" panose="020F0502020204030204" pitchFamily="34" charset="0"/>
                <a:ea typeface="Calibri" panose="020F0502020204030204" pitchFamily="34" charset="0"/>
                <a:cs typeface="Arial" panose="020B0604020202020204" pitchFamily="34" charset="0"/>
              </a:rPr>
              <a:t>Embarazo y lactancia</a:t>
            </a:r>
          </a:p>
          <a:p>
            <a:pPr lvl="1">
              <a:lnSpc>
                <a:spcPct val="110000"/>
              </a:lnSpc>
              <a:spcBef>
                <a:spcPts val="0"/>
              </a:spcBef>
            </a:pPr>
            <a:r>
              <a:rPr lang="es-ES" sz="1800" dirty="0">
                <a:latin typeface="Calibri" panose="020F0502020204030204" pitchFamily="34" charset="0"/>
                <a:ea typeface="Calibri" panose="020F0502020204030204" pitchFamily="34" charset="0"/>
                <a:cs typeface="Arial" panose="020B0604020202020204" pitchFamily="34" charset="0"/>
              </a:rPr>
              <a:t>Pediatría</a:t>
            </a:r>
          </a:p>
          <a:p>
            <a:pPr lvl="1">
              <a:lnSpc>
                <a:spcPct val="110000"/>
              </a:lnSpc>
              <a:spcBef>
                <a:spcPts val="0"/>
              </a:spcBef>
            </a:pPr>
            <a:r>
              <a:rPr lang="es-ES" sz="1800" dirty="0">
                <a:effectLst/>
                <a:latin typeface="Calibri" panose="020F0502020204030204" pitchFamily="34" charset="0"/>
                <a:ea typeface="Calibri" panose="020F0502020204030204" pitchFamily="34" charset="0"/>
                <a:cs typeface="Arial" panose="020B0604020202020204" pitchFamily="34" charset="0"/>
              </a:rPr>
              <a:t>Vacunas</a:t>
            </a:r>
          </a:p>
          <a:p>
            <a:pPr lvl="1">
              <a:lnSpc>
                <a:spcPct val="110000"/>
              </a:lnSpc>
              <a:spcBef>
                <a:spcPts val="0"/>
              </a:spcBef>
            </a:pPr>
            <a:r>
              <a:rPr lang="es-ES" sz="1800" dirty="0">
                <a:latin typeface="Calibri" panose="020F0502020204030204" pitchFamily="34" charset="0"/>
                <a:ea typeface="Calibri" panose="020F0502020204030204" pitchFamily="34" charset="0"/>
                <a:cs typeface="Arial" panose="020B0604020202020204" pitchFamily="34" charset="0"/>
              </a:rPr>
              <a:t>Información para pacientes</a:t>
            </a:r>
          </a:p>
          <a:p>
            <a:pPr lvl="1">
              <a:lnSpc>
                <a:spcPct val="110000"/>
              </a:lnSpc>
              <a:spcBef>
                <a:spcPts val="0"/>
              </a:spcBef>
            </a:pPr>
            <a:r>
              <a:rPr lang="es-ES" sz="1800" dirty="0">
                <a:effectLst/>
                <a:latin typeface="Calibri" panose="020F0502020204030204" pitchFamily="34" charset="0"/>
                <a:ea typeface="Calibri" panose="020F0502020204030204" pitchFamily="34" charset="0"/>
                <a:cs typeface="Arial" panose="020B0604020202020204" pitchFamily="34" charset="0"/>
              </a:rPr>
              <a:t>Sitios para estar al día</a:t>
            </a:r>
          </a:p>
          <a:p>
            <a:pPr lvl="1">
              <a:lnSpc>
                <a:spcPct val="110000"/>
              </a:lnSpc>
              <a:spcBef>
                <a:spcPts val="0"/>
              </a:spcBef>
            </a:pPr>
            <a:endParaRPr lang="es-ES" sz="1800" b="1" dirty="0">
              <a:solidFill>
                <a:srgbClr val="4E9EBA"/>
              </a:solidFill>
              <a:effectLst/>
              <a:latin typeface="Calibri" panose="020F0502020204030204" pitchFamily="34" charset="0"/>
              <a:ea typeface="Calibri" panose="020F0502020204030204" pitchFamily="34" charset="0"/>
            </a:endParaRPr>
          </a:p>
          <a:p>
            <a:pPr lvl="1">
              <a:lnSpc>
                <a:spcPct val="110000"/>
              </a:lnSpc>
              <a:spcBef>
                <a:spcPts val="0"/>
              </a:spcBef>
            </a:pPr>
            <a:endParaRPr lang="es-ES" sz="1400" b="1" dirty="0">
              <a:solidFill>
                <a:srgbClr val="4E9EBA"/>
              </a:solidFill>
            </a:endParaRPr>
          </a:p>
          <a:p>
            <a:pPr marL="457200" lvl="1" indent="0">
              <a:lnSpc>
                <a:spcPct val="110000"/>
              </a:lnSpc>
              <a:spcBef>
                <a:spcPts val="0"/>
              </a:spcBef>
              <a:buNone/>
            </a:pPr>
            <a:endParaRPr lang="es-ES" sz="1600" dirty="0"/>
          </a:p>
          <a:p>
            <a:pPr>
              <a:lnSpc>
                <a:spcPct val="150000"/>
              </a:lnSpc>
              <a:spcBef>
                <a:spcPts val="1200"/>
              </a:spcBef>
            </a:pPr>
            <a:endParaRPr lang="es-ES" sz="1800" dirty="0"/>
          </a:p>
        </p:txBody>
      </p:sp>
    </p:spTree>
    <p:extLst>
      <p:ext uri="{BB962C8B-B14F-4D97-AF65-F5344CB8AC3E}">
        <p14:creationId xmlns:p14="http://schemas.microsoft.com/office/powerpoint/2010/main" val="1403462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914401" y="861400"/>
            <a:ext cx="10478814" cy="1200329"/>
          </a:xfrm>
          <a:prstGeom prst="rect">
            <a:avLst/>
          </a:prstGeom>
        </p:spPr>
        <p:txBody>
          <a:bodyPr wrap="square">
            <a:spAutoFit/>
          </a:bodyPr>
          <a:lstStyle/>
          <a:p>
            <a:pPr algn="ctr">
              <a:lnSpc>
                <a:spcPct val="90000"/>
              </a:lnSpc>
              <a:spcBef>
                <a:spcPct val="0"/>
              </a:spcBef>
            </a:pPr>
            <a:r>
              <a:rPr lang="es-ES" sz="4000" b="1" dirty="0">
                <a:solidFill>
                  <a:srgbClr val="4BACC6"/>
                </a:solidFill>
                <a:latin typeface="Arial Black" pitchFamily="34" charset="0"/>
              </a:rPr>
              <a:t>Para más información, enlaces de interés y bibliografía…</a:t>
            </a: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
        <p:nvSpPr>
          <p:cNvPr id="3" name="CuadroTexto 2"/>
          <p:cNvSpPr txBox="1"/>
          <p:nvPr/>
        </p:nvSpPr>
        <p:spPr>
          <a:xfrm>
            <a:off x="748137" y="3246701"/>
            <a:ext cx="4693185" cy="584775"/>
          </a:xfrm>
          <a:prstGeom prst="rect">
            <a:avLst/>
          </a:prstGeom>
          <a:noFill/>
        </p:spPr>
        <p:txBody>
          <a:bodyPr wrap="square" rtlCol="0">
            <a:spAutoFit/>
          </a:bodyPr>
          <a:lstStyle/>
          <a:p>
            <a:r>
              <a:rPr lang="es-ES" sz="3200" b="1" dirty="0">
                <a:hlinkClick r:id="rId5"/>
              </a:rPr>
              <a:t>INFAC VOL 32 Nº 4</a:t>
            </a:r>
            <a:endParaRPr lang="es-ES" sz="3200" b="1" dirty="0"/>
          </a:p>
        </p:txBody>
      </p:sp>
    </p:spTree>
    <p:extLst>
      <p:ext uri="{BB962C8B-B14F-4D97-AF65-F5344CB8AC3E}">
        <p14:creationId xmlns:p14="http://schemas.microsoft.com/office/powerpoint/2010/main" val="1571040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635" y="356090"/>
            <a:ext cx="10515600" cy="732155"/>
          </a:xfrm>
        </p:spPr>
        <p:txBody>
          <a:bodyPr/>
          <a:lstStyle/>
          <a:p>
            <a:pPr algn="ctr"/>
            <a:r>
              <a:rPr lang="es-ES" sz="4000" dirty="0">
                <a:solidFill>
                  <a:srgbClr val="4E9EBA"/>
                </a:solidFill>
                <a:latin typeface="Arial Black" pitchFamily="34" charset="0"/>
              </a:rPr>
              <a:t>Sumario</a:t>
            </a:r>
            <a:endParaRPr lang="es-ES" sz="4000" dirty="0">
              <a:solidFill>
                <a:srgbClr val="4E9EBA"/>
              </a:solidFill>
              <a:latin typeface="Arial Black" pitchFamily="34" charset="0"/>
              <a:ea typeface="+mn-ea"/>
              <a:cs typeface="+mn-cs"/>
            </a:endParaRPr>
          </a:p>
        </p:txBody>
      </p:sp>
      <p:sp>
        <p:nvSpPr>
          <p:cNvPr id="4" name="Subtítulo 2"/>
          <p:cNvSpPr txBox="1">
            <a:spLocks/>
          </p:cNvSpPr>
          <p:nvPr/>
        </p:nvSpPr>
        <p:spPr>
          <a:xfrm>
            <a:off x="1021424" y="1618592"/>
            <a:ext cx="9251779" cy="3860549"/>
          </a:xfrm>
          <a:prstGeom prst="rect">
            <a:avLst/>
          </a:prstGeom>
          <a:solidFill>
            <a:srgbClr val="5FACBC"/>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endParaRPr lang="es-ES" sz="1800" dirty="0">
              <a:solidFill>
                <a:schemeClr val="bg1"/>
              </a:solidFill>
            </a:endParaRPr>
          </a:p>
          <a:p>
            <a:pPr algn="just">
              <a:buFont typeface="Wingdings" panose="05000000000000000000" pitchFamily="2" charset="2"/>
              <a:buChar char="Ø"/>
            </a:pPr>
            <a:r>
              <a:rPr lang="es-ES" sz="2000" dirty="0">
                <a:solidFill>
                  <a:schemeClr val="bg1"/>
                </a:solidFill>
              </a:rPr>
              <a:t>INTRODUCCIÓN</a:t>
            </a:r>
          </a:p>
          <a:p>
            <a:pPr algn="just">
              <a:buFont typeface="Wingdings" panose="05000000000000000000" pitchFamily="2" charset="2"/>
              <a:buChar char="Ø"/>
            </a:pPr>
            <a:r>
              <a:rPr lang="es-ES" sz="2000" dirty="0">
                <a:solidFill>
                  <a:schemeClr val="bg1"/>
                </a:solidFill>
              </a:rPr>
              <a:t>HERRAMIENTAS DE DESCUBRIMIENTO: Topa</a:t>
            </a:r>
          </a:p>
          <a:p>
            <a:pPr algn="just">
              <a:buFont typeface="Wingdings" panose="05000000000000000000" pitchFamily="2" charset="2"/>
              <a:buChar char="Ø"/>
            </a:pPr>
            <a:r>
              <a:rPr lang="en-US" sz="2000" dirty="0">
                <a:solidFill>
                  <a:schemeClr val="bg1"/>
                </a:solidFill>
              </a:rPr>
              <a:t>PLATAFORMAS POINT OF CARE: UpToDate, </a:t>
            </a:r>
            <a:r>
              <a:rPr lang="en-US" sz="2000" dirty="0" err="1">
                <a:solidFill>
                  <a:schemeClr val="bg1"/>
                </a:solidFill>
              </a:rPr>
              <a:t>DynaMed</a:t>
            </a:r>
            <a:endParaRPr lang="en-US" sz="2000" dirty="0">
              <a:solidFill>
                <a:schemeClr val="bg1"/>
              </a:solidFill>
            </a:endParaRPr>
          </a:p>
          <a:p>
            <a:pPr algn="just">
              <a:buFont typeface="Wingdings" panose="05000000000000000000" pitchFamily="2" charset="2"/>
              <a:buChar char="Ø"/>
            </a:pPr>
            <a:r>
              <a:rPr lang="en-US" sz="2000" dirty="0">
                <a:solidFill>
                  <a:schemeClr val="bg1"/>
                </a:solidFill>
              </a:rPr>
              <a:t>METABUSCADORES: Clinical Key, ACCESSS, </a:t>
            </a:r>
            <a:r>
              <a:rPr lang="en-US" sz="2000" dirty="0" err="1">
                <a:solidFill>
                  <a:schemeClr val="bg1"/>
                </a:solidFill>
              </a:rPr>
              <a:t>TripPro</a:t>
            </a:r>
            <a:endParaRPr lang="pt-BR" sz="2000" dirty="0">
              <a:solidFill>
                <a:schemeClr val="bg1"/>
              </a:solidFill>
            </a:endParaRPr>
          </a:p>
          <a:p>
            <a:pPr algn="just">
              <a:lnSpc>
                <a:spcPct val="110000"/>
              </a:lnSpc>
              <a:spcBef>
                <a:spcPts val="600"/>
              </a:spcBef>
              <a:buFont typeface="Wingdings" panose="05000000000000000000" pitchFamily="2" charset="2"/>
              <a:buChar char="Ø"/>
            </a:pPr>
            <a:r>
              <a:rPr lang="es-ES" sz="2000" dirty="0">
                <a:solidFill>
                  <a:schemeClr val="bg1"/>
                </a:solidFill>
              </a:rPr>
              <a:t>BASES DE DATOS:</a:t>
            </a:r>
          </a:p>
          <a:p>
            <a:pPr lvl="1" algn="just">
              <a:lnSpc>
                <a:spcPct val="110000"/>
              </a:lnSpc>
              <a:spcBef>
                <a:spcPts val="600"/>
              </a:spcBef>
              <a:buFont typeface="Wingdings" panose="05000000000000000000" pitchFamily="2" charset="2"/>
              <a:buChar char="Ø"/>
            </a:pPr>
            <a:r>
              <a:rPr lang="es-ES" sz="1600" dirty="0">
                <a:solidFill>
                  <a:schemeClr val="bg1"/>
                </a:solidFill>
              </a:rPr>
              <a:t>•	Revisiones sistemáticas: Cochrane Library, </a:t>
            </a:r>
            <a:r>
              <a:rPr lang="es-ES" sz="1600" dirty="0" err="1">
                <a:solidFill>
                  <a:schemeClr val="bg1"/>
                </a:solidFill>
              </a:rPr>
              <a:t>Epistemonikos</a:t>
            </a:r>
            <a:r>
              <a:rPr lang="es-ES" sz="1600" dirty="0">
                <a:solidFill>
                  <a:schemeClr val="bg1"/>
                </a:solidFill>
              </a:rPr>
              <a:t>, PROSPERO</a:t>
            </a:r>
          </a:p>
          <a:p>
            <a:pPr lvl="1" algn="just">
              <a:lnSpc>
                <a:spcPct val="110000"/>
              </a:lnSpc>
              <a:spcBef>
                <a:spcPts val="600"/>
              </a:spcBef>
              <a:buFont typeface="Wingdings" panose="05000000000000000000" pitchFamily="2" charset="2"/>
              <a:buChar char="Ø"/>
            </a:pPr>
            <a:r>
              <a:rPr lang="es-ES" sz="1600" dirty="0">
                <a:solidFill>
                  <a:schemeClr val="bg1"/>
                </a:solidFill>
              </a:rPr>
              <a:t>•	Otras: </a:t>
            </a:r>
            <a:r>
              <a:rPr lang="es-ES" sz="1600" dirty="0" err="1">
                <a:solidFill>
                  <a:schemeClr val="bg1"/>
                </a:solidFill>
              </a:rPr>
              <a:t>Micromedex</a:t>
            </a:r>
            <a:r>
              <a:rPr lang="es-ES" sz="1600" dirty="0">
                <a:solidFill>
                  <a:schemeClr val="bg1"/>
                </a:solidFill>
              </a:rPr>
              <a:t>, PubMed, </a:t>
            </a:r>
            <a:r>
              <a:rPr lang="es-ES" sz="1600" dirty="0" err="1">
                <a:solidFill>
                  <a:schemeClr val="bg1"/>
                </a:solidFill>
              </a:rPr>
              <a:t>Embase</a:t>
            </a:r>
            <a:r>
              <a:rPr lang="es-ES" sz="1600" dirty="0">
                <a:solidFill>
                  <a:schemeClr val="bg1"/>
                </a:solidFill>
              </a:rPr>
              <a:t>, CINAHL</a:t>
            </a:r>
          </a:p>
          <a:p>
            <a:pPr algn="just">
              <a:lnSpc>
                <a:spcPct val="110000"/>
              </a:lnSpc>
              <a:spcBef>
                <a:spcPts val="600"/>
              </a:spcBef>
              <a:buFont typeface="Wingdings" panose="05000000000000000000" pitchFamily="2" charset="2"/>
              <a:buChar char="Ø"/>
            </a:pPr>
            <a:r>
              <a:rPr lang="es-ES" sz="2000" dirty="0">
                <a:solidFill>
                  <a:schemeClr val="bg1"/>
                </a:solidFill>
              </a:rPr>
              <a:t>ENLACES DE INTERÉS de acceso libre</a:t>
            </a:r>
          </a:p>
          <a:p>
            <a:pPr algn="just">
              <a:lnSpc>
                <a:spcPct val="110000"/>
              </a:lnSpc>
              <a:spcBef>
                <a:spcPts val="600"/>
              </a:spcBef>
              <a:buFont typeface="Wingdings" panose="05000000000000000000" pitchFamily="2" charset="2"/>
              <a:buChar char="Ø"/>
            </a:pPr>
            <a:endParaRPr lang="es-ES" sz="2000" dirty="0">
              <a:solidFill>
                <a:schemeClr val="bg1"/>
              </a:solidFill>
            </a:endParaRP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4" name="Conector recto 13"/>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71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dirty="0">
                <a:solidFill>
                  <a:srgbClr val="4E9EBA"/>
                </a:solidFill>
                <a:latin typeface="Arial Black" pitchFamily="34" charset="0"/>
                <a:ea typeface="+mn-ea"/>
                <a:cs typeface="+mn-cs"/>
              </a:rPr>
              <a:t>INTRODUCCIÓN </a:t>
            </a:r>
          </a:p>
        </p:txBody>
      </p:sp>
      <p:sp>
        <p:nvSpPr>
          <p:cNvPr id="6" name="Subtítulo 2"/>
          <p:cNvSpPr txBox="1">
            <a:spLocks/>
          </p:cNvSpPr>
          <p:nvPr/>
        </p:nvSpPr>
        <p:spPr>
          <a:xfrm>
            <a:off x="433802" y="1383009"/>
            <a:ext cx="11161486" cy="479573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pPr>
            <a:r>
              <a:rPr lang="es-ES" sz="1800" dirty="0"/>
              <a:t>Disponer de buena información sobre medicamentos es fundamental en la práctica de la medicina.</a:t>
            </a:r>
          </a:p>
          <a:p>
            <a:pPr algn="just">
              <a:lnSpc>
                <a:spcPct val="100000"/>
              </a:lnSpc>
              <a:spcBef>
                <a:spcPts val="0"/>
              </a:spcBef>
            </a:pPr>
            <a:r>
              <a:rPr lang="es-ES" sz="1800" dirty="0"/>
              <a:t>Pirámide de </a:t>
            </a:r>
            <a:r>
              <a:rPr lang="es-ES" sz="1800" dirty="0" err="1"/>
              <a:t>Haynes</a:t>
            </a:r>
            <a:r>
              <a:rPr lang="es-ES" sz="1800" dirty="0"/>
              <a:t>: clasificación de las fuentes donde encontrar las mejores evidencias en función de su relevancia en cinco niveles: estudios, revisiones sistemáticas, recomendaciones basadas en la evidencia (guías de práctica clínica), resúmenes sintetizados y sistemas informáticos de ayuda a la prescripción integrados en la historia clínica.</a:t>
            </a:r>
          </a:p>
          <a:p>
            <a:pPr algn="just">
              <a:lnSpc>
                <a:spcPct val="100000"/>
              </a:lnSpc>
              <a:spcBef>
                <a:spcPts val="0"/>
              </a:spcBef>
            </a:pPr>
            <a:r>
              <a:rPr lang="es-ES" sz="1800" dirty="0"/>
              <a:t>Cada nivel se construye a partir de los niveles inferiores y proporciona información más útil para ayudar a la toma de decisiones clínicas.</a:t>
            </a:r>
          </a:p>
          <a:p>
            <a:pPr algn="just">
              <a:lnSpc>
                <a:spcPct val="100000"/>
              </a:lnSpc>
              <a:spcBef>
                <a:spcPts val="0"/>
              </a:spcBef>
            </a:pPr>
            <a:r>
              <a:rPr lang="es-ES" sz="1800" dirty="0"/>
              <a:t>Cuando están disponibles y actualizados, los recursos que se encuentran más arriba en la pirámide deberían ser más eficientes.</a:t>
            </a:r>
          </a:p>
          <a:p>
            <a:pPr algn="just">
              <a:lnSpc>
                <a:spcPct val="100000"/>
              </a:lnSpc>
              <a:spcBef>
                <a:spcPts val="0"/>
              </a:spcBef>
            </a:pPr>
            <a:r>
              <a:rPr lang="es-ES" sz="1800" dirty="0"/>
              <a:t>Hay que tener en cuenta:</a:t>
            </a:r>
          </a:p>
          <a:p>
            <a:pPr lvl="1" algn="just">
              <a:lnSpc>
                <a:spcPct val="100000"/>
              </a:lnSpc>
              <a:spcBef>
                <a:spcPts val="0"/>
              </a:spcBef>
            </a:pPr>
            <a:r>
              <a:rPr lang="es-ES" sz="1400" dirty="0"/>
              <a:t>no se sabe de antemano en qué nivel concreto se obtendrán los mejores resultados</a:t>
            </a:r>
          </a:p>
          <a:p>
            <a:pPr lvl="1" algn="just">
              <a:lnSpc>
                <a:spcPct val="100000"/>
              </a:lnSpc>
              <a:spcBef>
                <a:spcPts val="0"/>
              </a:spcBef>
            </a:pPr>
            <a:r>
              <a:rPr lang="es-ES" sz="1400" dirty="0"/>
              <a:t>cualquier resultado que esté ubicado en los niveles superiores de la pirámide tiende </a:t>
            </a:r>
          </a:p>
          <a:p>
            <a:pPr marL="457200" lvl="1" indent="0" algn="just">
              <a:lnSpc>
                <a:spcPct val="100000"/>
              </a:lnSpc>
              <a:spcBef>
                <a:spcPts val="0"/>
              </a:spcBef>
              <a:buNone/>
            </a:pPr>
            <a:r>
              <a:rPr lang="es-ES" sz="1400" dirty="0"/>
              <a:t>      a estar menos actualizado o puede estar incompleto</a:t>
            </a:r>
          </a:p>
          <a:p>
            <a:pPr algn="just">
              <a:lnSpc>
                <a:spcPct val="100000"/>
              </a:lnSpc>
              <a:spcBef>
                <a:spcPts val="0"/>
              </a:spcBef>
            </a:pPr>
            <a:endParaRPr lang="es-ES" sz="18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3" name="Imagen 2">
            <a:extLst>
              <a:ext uri="{FF2B5EF4-FFF2-40B4-BE49-F238E27FC236}">
                <a16:creationId xmlns:a16="http://schemas.microsoft.com/office/drawing/2014/main" id="{703738D2-D4BE-7D34-59FE-9D815CB85691}"/>
              </a:ext>
            </a:extLst>
          </p:cNvPr>
          <p:cNvPicPr>
            <a:picLocks noChangeAspect="1"/>
          </p:cNvPicPr>
          <p:nvPr/>
        </p:nvPicPr>
        <p:blipFill>
          <a:blip r:embed="rId5"/>
          <a:stretch>
            <a:fillRect/>
          </a:stretch>
        </p:blipFill>
        <p:spPr>
          <a:xfrm>
            <a:off x="7374588" y="3707934"/>
            <a:ext cx="4126037" cy="2531973"/>
          </a:xfrm>
          <a:prstGeom prst="rect">
            <a:avLst/>
          </a:prstGeom>
        </p:spPr>
      </p:pic>
    </p:spTree>
    <p:extLst>
      <p:ext uri="{BB962C8B-B14F-4D97-AF65-F5344CB8AC3E}">
        <p14:creationId xmlns:p14="http://schemas.microsoft.com/office/powerpoint/2010/main" val="62850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0217" y="210207"/>
            <a:ext cx="10987155" cy="918995"/>
          </a:xfrm>
        </p:spPr>
        <p:txBody>
          <a:bodyPr>
            <a:noAutofit/>
          </a:bodyPr>
          <a:lstStyle/>
          <a:p>
            <a:pPr algn="ctr"/>
            <a:r>
              <a:rPr lang="es-ES" sz="3200" dirty="0">
                <a:solidFill>
                  <a:srgbClr val="4E9EBA"/>
                </a:solidFill>
                <a:latin typeface="Arial Black" pitchFamily="34" charset="0"/>
                <a:ea typeface="+mn-ea"/>
                <a:cs typeface="+mn-cs"/>
              </a:rPr>
              <a:t>HERRAMIENTAS DE DESCUBRIMIENTO</a:t>
            </a:r>
          </a:p>
        </p:txBody>
      </p:sp>
      <p:sp>
        <p:nvSpPr>
          <p:cNvPr id="6" name="Subtítulo 2"/>
          <p:cNvSpPr txBox="1">
            <a:spLocks/>
          </p:cNvSpPr>
          <p:nvPr/>
        </p:nvSpPr>
        <p:spPr>
          <a:xfrm>
            <a:off x="330929" y="1354432"/>
            <a:ext cx="11161486" cy="479238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spcBef>
                <a:spcPts val="0"/>
              </a:spcBef>
            </a:pPr>
            <a:r>
              <a:rPr lang="es-ES" sz="1800" dirty="0"/>
              <a:t>Son herramientas de recuperación de información que permiten buscar contenidos en múltiples fuentes diferentes (bases de datos, revistas, libros electrónicos…) a través de una única búsqueda y desde un único punto de consulta. El resultado de la búsqueda permite el acceso de los registros a texto completo y su descarga, o bien solicitarlos a otra biblioteca.</a:t>
            </a:r>
          </a:p>
          <a:p>
            <a:pPr algn="just">
              <a:lnSpc>
                <a:spcPct val="110000"/>
              </a:lnSpc>
              <a:spcBef>
                <a:spcPts val="0"/>
              </a:spcBef>
            </a:pPr>
            <a:r>
              <a:rPr lang="es-ES" sz="2400" b="1" dirty="0">
                <a:solidFill>
                  <a:srgbClr val="4E9EBA"/>
                </a:solidFill>
                <a:hlinkClick r:id="rId2"/>
              </a:rPr>
              <a:t>Topa</a:t>
            </a:r>
            <a:endParaRPr lang="es-ES" sz="2400" b="1" dirty="0">
              <a:solidFill>
                <a:srgbClr val="4E9EBA"/>
              </a:solidFill>
            </a:endParaRPr>
          </a:p>
          <a:p>
            <a:pPr lvl="1" algn="just">
              <a:lnSpc>
                <a:spcPct val="110000"/>
              </a:lnSpc>
              <a:spcBef>
                <a:spcPts val="0"/>
              </a:spcBef>
            </a:pPr>
            <a:r>
              <a:rPr lang="es-ES" sz="1800" dirty="0"/>
              <a:t>Herramienta de descubrimiento para las y los profesionales del Sistema Vasco de Salud y también para la ciudadanía en general.</a:t>
            </a:r>
          </a:p>
          <a:p>
            <a:pPr lvl="1" algn="just">
              <a:lnSpc>
                <a:spcPct val="110000"/>
              </a:lnSpc>
              <a:spcBef>
                <a:spcPts val="0"/>
              </a:spcBef>
            </a:pPr>
            <a:r>
              <a:rPr lang="es-ES" sz="1800" dirty="0"/>
              <a:t>Permite a cualquier persona consultar todos los fondos Open Access que están indizados en la herramienta. Para acceder al texto completo de los recursos contratados desde la Biblioteca Virtual de Salud es necesario registrarse a través de </a:t>
            </a:r>
            <a:r>
              <a:rPr lang="es-ES" sz="1800" dirty="0" err="1"/>
              <a:t>OpenAthens</a:t>
            </a:r>
            <a:r>
              <a:rPr lang="es-ES" sz="1800" dirty="0"/>
              <a:t>.</a:t>
            </a:r>
          </a:p>
          <a:p>
            <a:pPr lvl="1" algn="just">
              <a:lnSpc>
                <a:spcPct val="110000"/>
              </a:lnSpc>
              <a:spcBef>
                <a:spcPts val="0"/>
              </a:spcBef>
            </a:pPr>
            <a:r>
              <a:rPr lang="es-ES" sz="1800" dirty="0"/>
              <a:t>La búsqueda se puede realizar:</a:t>
            </a:r>
          </a:p>
          <a:p>
            <a:pPr lvl="2" algn="just">
              <a:lnSpc>
                <a:spcPct val="110000"/>
              </a:lnSpc>
              <a:spcBef>
                <a:spcPts val="0"/>
              </a:spcBef>
            </a:pPr>
            <a:r>
              <a:rPr lang="es-ES" sz="1400" dirty="0"/>
              <a:t>Para un documento concreto: introduciendo el DOI o el PMID en el “Localizador de artículos”</a:t>
            </a:r>
          </a:p>
          <a:p>
            <a:pPr lvl="2" algn="just">
              <a:lnSpc>
                <a:spcPct val="110000"/>
              </a:lnSpc>
              <a:spcBef>
                <a:spcPts val="0"/>
              </a:spcBef>
            </a:pPr>
            <a:r>
              <a:rPr lang="es-ES" sz="1400" dirty="0"/>
              <a:t>Sobre un tema: introduciendo las palabras clave en el “cajetín de búsqueda”. Hay filtros para depurar los resultados</a:t>
            </a:r>
          </a:p>
          <a:p>
            <a:pPr lvl="2" algn="just">
              <a:lnSpc>
                <a:spcPct val="110000"/>
              </a:lnSpc>
              <a:spcBef>
                <a:spcPts val="0"/>
              </a:spcBef>
            </a:pPr>
            <a:r>
              <a:rPr lang="es-ES" sz="1400" dirty="0"/>
              <a:t>Criterios PICO</a:t>
            </a:r>
          </a:p>
          <a:p>
            <a:pPr lvl="1" algn="just">
              <a:lnSpc>
                <a:spcPct val="110000"/>
              </a:lnSpc>
              <a:spcBef>
                <a:spcPts val="0"/>
              </a:spcBef>
            </a:pPr>
            <a:r>
              <a:rPr lang="es-ES" sz="1800" dirty="0"/>
              <a:t>El resultado de la búsqueda se puede exportar a un gestor bibliográfico</a:t>
            </a:r>
          </a:p>
          <a:p>
            <a:pPr lvl="2" algn="just">
              <a:lnSpc>
                <a:spcPct val="110000"/>
              </a:lnSpc>
              <a:spcBef>
                <a:spcPts val="0"/>
              </a:spcBef>
            </a:pPr>
            <a:endParaRPr lang="es-ES" sz="1200" dirty="0"/>
          </a:p>
          <a:p>
            <a:pPr algn="just">
              <a:lnSpc>
                <a:spcPct val="110000"/>
              </a:lnSpc>
              <a:spcBef>
                <a:spcPts val="0"/>
              </a:spcBef>
            </a:pPr>
            <a:endParaRPr lang="es-ES" sz="1800" dirty="0"/>
          </a:p>
          <a:p>
            <a:pPr algn="just">
              <a:lnSpc>
                <a:spcPct val="110000"/>
              </a:lnSpc>
              <a:spcBef>
                <a:spcPts val="0"/>
              </a:spcBef>
            </a:pPr>
            <a:endParaRPr lang="es-ES" sz="1800" dirty="0"/>
          </a:p>
          <a:p>
            <a:pPr algn="just">
              <a:lnSpc>
                <a:spcPct val="110000"/>
              </a:lnSpc>
              <a:spcBef>
                <a:spcPts val="0"/>
              </a:spcBef>
            </a:pPr>
            <a:endParaRPr lang="es-ES" sz="1800" dirty="0"/>
          </a:p>
          <a:p>
            <a:pPr algn="just">
              <a:lnSpc>
                <a:spcPct val="100000"/>
              </a:lnSpc>
              <a:spcBef>
                <a:spcPts val="0"/>
              </a:spcBef>
            </a:pPr>
            <a:endParaRPr lang="es-ES" sz="2000" i="1" dirty="0"/>
          </a:p>
          <a:p>
            <a:pPr marL="0" indent="0" algn="just">
              <a:lnSpc>
                <a:spcPct val="100000"/>
              </a:lnSpc>
              <a:spcBef>
                <a:spcPts val="0"/>
              </a:spcBef>
              <a:buNone/>
            </a:pPr>
            <a:endParaRPr lang="es-ES" sz="1800" dirty="0"/>
          </a:p>
          <a:p>
            <a:pPr marL="0" indent="0" algn="just">
              <a:lnSpc>
                <a:spcPct val="110000"/>
              </a:lnSpc>
              <a:spcBef>
                <a:spcPts val="0"/>
              </a:spcBef>
              <a:buNone/>
            </a:pPr>
            <a:endParaRPr lang="es-ES" sz="2000" b="1" dirty="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3"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783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0217" y="210207"/>
            <a:ext cx="10987155" cy="918995"/>
          </a:xfrm>
        </p:spPr>
        <p:txBody>
          <a:bodyPr>
            <a:noAutofit/>
          </a:bodyPr>
          <a:lstStyle/>
          <a:p>
            <a:pPr algn="ctr"/>
            <a:r>
              <a:rPr lang="es-ES" sz="3200" dirty="0">
                <a:solidFill>
                  <a:srgbClr val="4E9EBA"/>
                </a:solidFill>
                <a:latin typeface="Arial Black" pitchFamily="34" charset="0"/>
                <a:ea typeface="+mn-ea"/>
                <a:cs typeface="+mn-cs"/>
              </a:rPr>
              <a:t>PLATAFORMAS POINT OF CARE</a:t>
            </a:r>
          </a:p>
        </p:txBody>
      </p:sp>
      <p:sp>
        <p:nvSpPr>
          <p:cNvPr id="6" name="Subtítulo 2"/>
          <p:cNvSpPr txBox="1">
            <a:spLocks/>
          </p:cNvSpPr>
          <p:nvPr/>
        </p:nvSpPr>
        <p:spPr>
          <a:xfrm>
            <a:off x="360217" y="1426128"/>
            <a:ext cx="11161486" cy="472794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pPr>
            <a:r>
              <a:rPr lang="es-ES" sz="2400" b="1" dirty="0" err="1">
                <a:solidFill>
                  <a:srgbClr val="4E9EBA"/>
                </a:solidFill>
              </a:rPr>
              <a:t>UpToDate</a:t>
            </a:r>
            <a:r>
              <a:rPr lang="es-ES" sz="2000" b="1" dirty="0"/>
              <a:t>:</a:t>
            </a:r>
            <a:r>
              <a:rPr lang="es-ES" sz="2000" dirty="0"/>
              <a:t> </a:t>
            </a:r>
          </a:p>
          <a:p>
            <a:pPr algn="just">
              <a:lnSpc>
                <a:spcPct val="100000"/>
              </a:lnSpc>
              <a:spcBef>
                <a:spcPts val="0"/>
              </a:spcBef>
            </a:pPr>
            <a:r>
              <a:rPr lang="es-ES" sz="1800" dirty="0"/>
              <a:t>Herramienta de apoyo para la toma de decisiones clínicas. Incluye referencias de MEDLINE, guías de sociedades científicas, imágenes, etc.</a:t>
            </a:r>
          </a:p>
          <a:p>
            <a:pPr algn="just">
              <a:lnSpc>
                <a:spcPct val="100000"/>
              </a:lnSpc>
              <a:spcBef>
                <a:spcPts val="0"/>
              </a:spcBef>
            </a:pPr>
            <a:r>
              <a:rPr lang="es-ES" sz="1800" dirty="0"/>
              <a:t>Información organizada por condiciones clínicas</a:t>
            </a:r>
          </a:p>
          <a:p>
            <a:pPr algn="just">
              <a:lnSpc>
                <a:spcPct val="100000"/>
              </a:lnSpc>
              <a:spcBef>
                <a:spcPts val="0"/>
              </a:spcBef>
            </a:pPr>
            <a:r>
              <a:rPr lang="es-ES" sz="1800" dirty="0"/>
              <a:t>Incluye conflicto intereses de autores/revisores</a:t>
            </a:r>
          </a:p>
          <a:p>
            <a:pPr algn="just">
              <a:lnSpc>
                <a:spcPct val="100000"/>
              </a:lnSpc>
              <a:spcBef>
                <a:spcPts val="0"/>
              </a:spcBef>
            </a:pPr>
            <a:r>
              <a:rPr lang="es-ES" sz="1800" dirty="0"/>
              <a:t>Actualización continuada</a:t>
            </a:r>
          </a:p>
          <a:p>
            <a:pPr algn="just">
              <a:lnSpc>
                <a:spcPct val="100000"/>
              </a:lnSpc>
              <a:spcBef>
                <a:spcPts val="0"/>
              </a:spcBef>
            </a:pPr>
            <a:r>
              <a:rPr lang="es-ES" sz="1800" dirty="0"/>
              <a:t>También dispone información relativa a: interacciones farmacológicas, información de medicamentos, calculadoras médicas e información para pacientes: básica (disponible en castellano) o más amplia (disponible solo en inglés)</a:t>
            </a:r>
          </a:p>
          <a:p>
            <a:pPr algn="just">
              <a:lnSpc>
                <a:spcPct val="100000"/>
              </a:lnSpc>
              <a:spcBef>
                <a:spcPts val="0"/>
              </a:spcBef>
            </a:pPr>
            <a:endParaRPr lang="es-ES" sz="2000" dirty="0"/>
          </a:p>
          <a:p>
            <a:pPr algn="just">
              <a:lnSpc>
                <a:spcPct val="110000"/>
              </a:lnSpc>
              <a:spcBef>
                <a:spcPts val="0"/>
              </a:spcBef>
            </a:pPr>
            <a:r>
              <a:rPr lang="es-ES" sz="2400" b="1" dirty="0" err="1">
                <a:solidFill>
                  <a:srgbClr val="4E9EBA"/>
                </a:solidFill>
              </a:rPr>
              <a:t>Dynamed</a:t>
            </a:r>
            <a:r>
              <a:rPr lang="es-ES" sz="2000" b="1" dirty="0">
                <a:solidFill>
                  <a:srgbClr val="4E9EBA"/>
                </a:solidFill>
              </a:rPr>
              <a:t>: </a:t>
            </a:r>
          </a:p>
          <a:p>
            <a:pPr algn="just">
              <a:lnSpc>
                <a:spcPct val="110000"/>
              </a:lnSpc>
              <a:spcBef>
                <a:spcPts val="0"/>
              </a:spcBef>
            </a:pPr>
            <a:r>
              <a:rPr lang="es-ES" sz="1800" dirty="0"/>
              <a:t>Sumarios de la evidencia organizados por especialidad y condición clínica</a:t>
            </a:r>
          </a:p>
          <a:p>
            <a:pPr algn="just">
              <a:lnSpc>
                <a:spcPct val="110000"/>
              </a:lnSpc>
              <a:spcBef>
                <a:spcPts val="0"/>
              </a:spcBef>
            </a:pPr>
            <a:r>
              <a:rPr lang="es-ES" sz="1800" dirty="0"/>
              <a:t>Monitoriza más de 5.200 publicaciones</a:t>
            </a:r>
          </a:p>
          <a:p>
            <a:pPr algn="just">
              <a:lnSpc>
                <a:spcPct val="110000"/>
              </a:lnSpc>
              <a:spcBef>
                <a:spcPts val="0"/>
              </a:spcBef>
            </a:pPr>
            <a:r>
              <a:rPr lang="es-ES" sz="1800" dirty="0"/>
              <a:t>Información clasificada por: especialidades médicas, medicamentos, interacciones farmacológicas y calculadoras médicas</a:t>
            </a:r>
          </a:p>
          <a:p>
            <a:pPr algn="just">
              <a:lnSpc>
                <a:spcPct val="110000"/>
              </a:lnSpc>
              <a:spcBef>
                <a:spcPts val="0"/>
              </a:spcBef>
            </a:pPr>
            <a:r>
              <a:rPr lang="es-ES" sz="1800" dirty="0"/>
              <a:t>Búsqueda por tema (</a:t>
            </a:r>
            <a:r>
              <a:rPr lang="es-ES" sz="1800" dirty="0" err="1"/>
              <a:t>Go</a:t>
            </a:r>
            <a:r>
              <a:rPr lang="es-ES" sz="1800" dirty="0"/>
              <a:t> </a:t>
            </a:r>
            <a:r>
              <a:rPr lang="es-ES" sz="1800" dirty="0" err="1"/>
              <a:t>to</a:t>
            </a:r>
            <a:r>
              <a:rPr lang="es-ES" sz="1800" dirty="0"/>
              <a:t>) o por palabra clave (</a:t>
            </a:r>
            <a:r>
              <a:rPr lang="es-ES" sz="1800" dirty="0" err="1"/>
              <a:t>Search</a:t>
            </a:r>
            <a:r>
              <a:rPr lang="es-ES" sz="1800" dirty="0"/>
              <a:t> </a:t>
            </a:r>
            <a:r>
              <a:rPr lang="es-ES" sz="1800" dirty="0" err="1"/>
              <a:t>for</a:t>
            </a:r>
            <a:r>
              <a:rPr lang="es-ES" sz="1800" dirty="0"/>
              <a:t>)</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272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ítulo 2"/>
          <p:cNvSpPr txBox="1">
            <a:spLocks/>
          </p:cNvSpPr>
          <p:nvPr/>
        </p:nvSpPr>
        <p:spPr>
          <a:xfrm>
            <a:off x="433802" y="1330980"/>
            <a:ext cx="11161486" cy="490892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pPr>
            <a:r>
              <a:rPr lang="es-ES" sz="2200" b="1" dirty="0">
                <a:solidFill>
                  <a:srgbClr val="4E9EBA"/>
                </a:solidFill>
                <a:hlinkClick r:id="rId2"/>
              </a:rPr>
              <a:t>ACCESSSS</a:t>
            </a:r>
            <a:r>
              <a:rPr lang="es-ES" sz="1800" b="1" dirty="0">
                <a:solidFill>
                  <a:srgbClr val="4E9EBA"/>
                </a:solidFill>
              </a:rPr>
              <a:t>: </a:t>
            </a:r>
          </a:p>
          <a:p>
            <a:pPr algn="just">
              <a:lnSpc>
                <a:spcPct val="100000"/>
              </a:lnSpc>
              <a:spcBef>
                <a:spcPts val="0"/>
              </a:spcBef>
            </a:pPr>
            <a:r>
              <a:rPr lang="es-ES" sz="1600" dirty="0"/>
              <a:t>Ayuda a obtener evidencia actualizada</a:t>
            </a:r>
          </a:p>
          <a:p>
            <a:pPr algn="just">
              <a:lnSpc>
                <a:spcPct val="100000"/>
              </a:lnSpc>
              <a:spcBef>
                <a:spcPts val="0"/>
              </a:spcBef>
            </a:pPr>
            <a:r>
              <a:rPr lang="es-ES" sz="1600" dirty="0"/>
              <a:t>Búsqueda en textos on-line, guías de práctica clínica, artículos de revistas </a:t>
            </a:r>
            <a:r>
              <a:rPr lang="es-ES" sz="1600" dirty="0" err="1"/>
              <a:t>pre-evaluados</a:t>
            </a:r>
            <a:endParaRPr lang="es-ES" sz="1600" dirty="0"/>
          </a:p>
          <a:p>
            <a:pPr algn="just">
              <a:lnSpc>
                <a:spcPct val="100000"/>
              </a:lnSpc>
              <a:spcBef>
                <a:spcPts val="0"/>
              </a:spcBef>
            </a:pPr>
            <a:r>
              <a:rPr lang="es-ES" sz="1600" dirty="0"/>
              <a:t>Resultados ordenados utilizando la clasificación de la pirámide de </a:t>
            </a:r>
            <a:r>
              <a:rPr lang="es-ES" sz="1600" dirty="0" err="1"/>
              <a:t>Haynes</a:t>
            </a:r>
            <a:endParaRPr lang="es-ES" sz="1600" dirty="0"/>
          </a:p>
          <a:p>
            <a:pPr algn="just">
              <a:lnSpc>
                <a:spcPct val="100000"/>
              </a:lnSpc>
              <a:spcBef>
                <a:spcPts val="0"/>
              </a:spcBef>
            </a:pPr>
            <a:r>
              <a:rPr lang="es-ES" sz="1600" dirty="0"/>
              <a:t>Sistema de alertas (</a:t>
            </a:r>
            <a:r>
              <a:rPr lang="es-ES" sz="1600" dirty="0" err="1"/>
              <a:t>evidence</a:t>
            </a:r>
            <a:r>
              <a:rPr lang="es-ES" sz="1600" dirty="0"/>
              <a:t> </a:t>
            </a:r>
            <a:r>
              <a:rPr lang="es-ES" sz="1600" dirty="0" err="1"/>
              <a:t>alerts</a:t>
            </a:r>
            <a:r>
              <a:rPr lang="es-ES" sz="1600" dirty="0"/>
              <a:t>)</a:t>
            </a:r>
          </a:p>
          <a:p>
            <a:pPr algn="just">
              <a:lnSpc>
                <a:spcPct val="100000"/>
              </a:lnSpc>
              <a:spcBef>
                <a:spcPts val="0"/>
              </a:spcBef>
            </a:pPr>
            <a:endParaRPr lang="es-ES" sz="1800" dirty="0"/>
          </a:p>
          <a:p>
            <a:pPr marL="265113" lvl="1" algn="just">
              <a:lnSpc>
                <a:spcPct val="100000"/>
              </a:lnSpc>
              <a:spcBef>
                <a:spcPts val="0"/>
              </a:spcBef>
            </a:pPr>
            <a:r>
              <a:rPr lang="es-ES" sz="2200" b="1" dirty="0" err="1">
                <a:solidFill>
                  <a:srgbClr val="4E9EBA"/>
                </a:solidFill>
              </a:rPr>
              <a:t>Clinical</a:t>
            </a:r>
            <a:r>
              <a:rPr lang="es-ES" sz="2200" b="1" dirty="0">
                <a:solidFill>
                  <a:srgbClr val="4E9EBA"/>
                </a:solidFill>
              </a:rPr>
              <a:t> Key:</a:t>
            </a:r>
          </a:p>
          <a:p>
            <a:pPr marL="265113" lvl="1" algn="just">
              <a:lnSpc>
                <a:spcPct val="100000"/>
              </a:lnSpc>
              <a:spcBef>
                <a:spcPts val="0"/>
              </a:spcBef>
            </a:pPr>
            <a:r>
              <a:rPr lang="es-ES" sz="1600" dirty="0"/>
              <a:t>Motor de búsqueda de información clínica que cubre todas las especialidades clínicas y quirúrgicas</a:t>
            </a:r>
          </a:p>
          <a:p>
            <a:pPr marL="265113" lvl="1" algn="just">
              <a:lnSpc>
                <a:spcPct val="100000"/>
              </a:lnSpc>
              <a:spcBef>
                <a:spcPts val="0"/>
              </a:spcBef>
            </a:pPr>
            <a:r>
              <a:rPr lang="es-ES" sz="1600" dirty="0"/>
              <a:t>Recoge información de libros, revistas, guías de práctica clínica (por ej. Fisterra), fichas de medicamentos, fichas para pacientes, bases de datos como MEDLINE y ClinicalTrials.gov</a:t>
            </a:r>
          </a:p>
          <a:p>
            <a:pPr marL="265113" lvl="1" algn="just">
              <a:lnSpc>
                <a:spcPct val="100000"/>
              </a:lnSpc>
              <a:spcBef>
                <a:spcPts val="0"/>
              </a:spcBef>
            </a:pPr>
            <a:r>
              <a:rPr lang="es-ES" sz="1600" dirty="0"/>
              <a:t>Incluye las principales revistas españolas en el ámbito biomédico (Editorial </a:t>
            </a:r>
            <a:r>
              <a:rPr lang="es-ES" sz="1600" dirty="0" err="1"/>
              <a:t>Elsevier</a:t>
            </a:r>
            <a:r>
              <a:rPr lang="es-ES" sz="1600" dirty="0"/>
              <a:t>)</a:t>
            </a:r>
          </a:p>
          <a:p>
            <a:pPr marL="265113" lvl="1" algn="just">
              <a:lnSpc>
                <a:spcPct val="100000"/>
              </a:lnSpc>
              <a:spcBef>
                <a:spcPts val="0"/>
              </a:spcBef>
            </a:pPr>
            <a:endParaRPr lang="es-ES" sz="1800" dirty="0"/>
          </a:p>
          <a:p>
            <a:pPr algn="just">
              <a:lnSpc>
                <a:spcPct val="100000"/>
              </a:lnSpc>
              <a:spcBef>
                <a:spcPts val="0"/>
              </a:spcBef>
            </a:pPr>
            <a:r>
              <a:rPr lang="es-ES" sz="2200" b="1" dirty="0" err="1">
                <a:solidFill>
                  <a:srgbClr val="4E9EBA"/>
                </a:solidFill>
              </a:rPr>
              <a:t>Trip</a:t>
            </a:r>
            <a:r>
              <a:rPr lang="es-ES" sz="2200" b="1" dirty="0">
                <a:solidFill>
                  <a:srgbClr val="4E9EBA"/>
                </a:solidFill>
              </a:rPr>
              <a:t> Pro</a:t>
            </a:r>
            <a:r>
              <a:rPr lang="es-ES" sz="2200" dirty="0">
                <a:solidFill>
                  <a:srgbClr val="4E9EBA"/>
                </a:solidFill>
              </a:rPr>
              <a:t>: </a:t>
            </a:r>
          </a:p>
          <a:p>
            <a:pPr algn="just">
              <a:lnSpc>
                <a:spcPct val="100000"/>
              </a:lnSpc>
              <a:spcBef>
                <a:spcPts val="0"/>
              </a:spcBef>
            </a:pPr>
            <a:r>
              <a:rPr lang="es-ES" sz="1600" dirty="0"/>
              <a:t>Realiza la búsqueda en sinopsis basadas en la evidencia, bases de datos de revisiones sistemáticas, guías de práctica clínica, páginas de preguntas clínicas y respuestas, revistas de calidad de investigación primaria, y recursos para pacientes.</a:t>
            </a:r>
          </a:p>
          <a:p>
            <a:pPr algn="just">
              <a:lnSpc>
                <a:spcPct val="100000"/>
              </a:lnSpc>
              <a:spcBef>
                <a:spcPts val="0"/>
              </a:spcBef>
            </a:pPr>
            <a:r>
              <a:rPr lang="es-ES" sz="1600" dirty="0"/>
              <a:t>Permite realizar una búsqueda simple o avanzada, o siguiendo los criterios PICO.</a:t>
            </a:r>
          </a:p>
          <a:p>
            <a:pPr algn="just">
              <a:lnSpc>
                <a:spcPct val="100000"/>
              </a:lnSpc>
              <a:spcBef>
                <a:spcPts val="0"/>
              </a:spcBef>
            </a:pPr>
            <a:r>
              <a:rPr lang="es-ES" sz="1600" dirty="0"/>
              <a:t>Los resultados de acceso libre </a:t>
            </a:r>
            <a:r>
              <a:rPr lang="es-ES" sz="1600" dirty="0">
                <a:effectLst/>
                <a:latin typeface="Calibri" panose="020F0502020204030204" pitchFamily="34" charset="0"/>
                <a:ea typeface="Calibri" panose="020F0502020204030204" pitchFamily="34" charset="0"/>
                <a:cs typeface="Arial" panose="020B0604020202020204" pitchFamily="34" charset="0"/>
              </a:rPr>
              <a:t>de acceso se pueden consultar a texto completo.</a:t>
            </a:r>
          </a:p>
          <a:p>
            <a:pPr algn="just">
              <a:lnSpc>
                <a:spcPct val="100000"/>
              </a:lnSpc>
              <a:spcBef>
                <a:spcPts val="0"/>
              </a:spcBef>
            </a:pPr>
            <a:endParaRPr lang="es-ES" sz="1800" dirty="0"/>
          </a:p>
          <a:p>
            <a:pPr algn="just">
              <a:lnSpc>
                <a:spcPct val="100000"/>
              </a:lnSpc>
              <a:spcBef>
                <a:spcPts val="0"/>
              </a:spcBef>
            </a:pPr>
            <a:endParaRPr lang="es-ES" sz="1800" dirty="0"/>
          </a:p>
          <a:p>
            <a:pPr marL="457200" lvl="1" indent="0" algn="just">
              <a:lnSpc>
                <a:spcPct val="110000"/>
              </a:lnSpc>
              <a:spcBef>
                <a:spcPts val="1200"/>
              </a:spcBef>
              <a:buNone/>
            </a:pPr>
            <a:endParaRPr lang="es-ES" sz="18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3"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Título 1"/>
          <p:cNvSpPr>
            <a:spLocks noGrp="1"/>
          </p:cNvSpPr>
          <p:nvPr>
            <p:ph type="title"/>
          </p:nvPr>
        </p:nvSpPr>
        <p:spPr>
          <a:xfrm>
            <a:off x="433802" y="365126"/>
            <a:ext cx="11376280" cy="813680"/>
          </a:xfrm>
        </p:spPr>
        <p:txBody>
          <a:bodyPr>
            <a:noAutofit/>
          </a:bodyPr>
          <a:lstStyle/>
          <a:p>
            <a:pPr algn="ctr"/>
            <a:r>
              <a:rPr lang="es-ES" sz="3200" dirty="0">
                <a:solidFill>
                  <a:srgbClr val="4E9EBA"/>
                </a:solidFill>
                <a:latin typeface="Arial Black" pitchFamily="34" charset="0"/>
              </a:rPr>
              <a:t>METABUSCADORES</a:t>
            </a:r>
            <a:endParaRPr lang="es-ES" sz="3200" dirty="0">
              <a:solidFill>
                <a:srgbClr val="4E9EBA"/>
              </a:solidFill>
              <a:latin typeface="Arial Black" pitchFamily="34" charset="0"/>
              <a:ea typeface="+mn-ea"/>
              <a:cs typeface="+mn-cs"/>
            </a:endParaRPr>
          </a:p>
        </p:txBody>
      </p:sp>
    </p:spTree>
    <p:extLst>
      <p:ext uri="{BB962C8B-B14F-4D97-AF65-F5344CB8AC3E}">
        <p14:creationId xmlns:p14="http://schemas.microsoft.com/office/powerpoint/2010/main" val="1468329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ítulo 2"/>
          <p:cNvSpPr txBox="1">
            <a:spLocks/>
          </p:cNvSpPr>
          <p:nvPr/>
        </p:nvSpPr>
        <p:spPr>
          <a:xfrm>
            <a:off x="433802" y="1330980"/>
            <a:ext cx="11161486" cy="47426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pPr>
            <a:r>
              <a:rPr lang="es-ES" sz="2400" b="1" dirty="0">
                <a:solidFill>
                  <a:srgbClr val="4E9EBA"/>
                </a:solidFill>
              </a:rPr>
              <a:t>Cochrane Library</a:t>
            </a:r>
            <a:r>
              <a:rPr lang="es-ES" sz="1800" b="1" dirty="0">
                <a:solidFill>
                  <a:srgbClr val="4E9EBA"/>
                </a:solidFill>
              </a:rPr>
              <a:t>: </a:t>
            </a:r>
          </a:p>
          <a:p>
            <a:pPr algn="just">
              <a:lnSpc>
                <a:spcPct val="100000"/>
              </a:lnSpc>
              <a:spcBef>
                <a:spcPts val="0"/>
              </a:spcBef>
            </a:pPr>
            <a:r>
              <a:rPr lang="es-ES" sz="1800" dirty="0"/>
              <a:t>Colección de bases de datos con diferentes tipos de evidencia independiente para ayudar en la toma de decisiones sobre salud.</a:t>
            </a:r>
          </a:p>
          <a:p>
            <a:pPr algn="just">
              <a:lnSpc>
                <a:spcPct val="100000"/>
              </a:lnSpc>
              <a:spcBef>
                <a:spcPts val="0"/>
              </a:spcBef>
            </a:pPr>
            <a:r>
              <a:rPr lang="es-ES" sz="1800" dirty="0"/>
              <a:t>Incluye: Base de Datos Cochrane de Revisiones Sistemáticas, Registro Cochrane central de ensayos controlados, 	 Respuestas clínicas Cochrane, Búsqueda federada que incorpora resultados de bases de datos externas.</a:t>
            </a:r>
          </a:p>
          <a:p>
            <a:pPr algn="just">
              <a:lnSpc>
                <a:spcPct val="100000"/>
              </a:lnSpc>
              <a:spcBef>
                <a:spcPts val="0"/>
              </a:spcBef>
            </a:pPr>
            <a:r>
              <a:rPr lang="es-ES" sz="1800" dirty="0"/>
              <a:t>Se pueden realizar búsquedas simples, por temas o avanzadas (palabras clave o criterios PICO).</a:t>
            </a:r>
          </a:p>
          <a:p>
            <a:pPr algn="just">
              <a:lnSpc>
                <a:spcPct val="100000"/>
              </a:lnSpc>
              <a:spcBef>
                <a:spcPts val="0"/>
              </a:spcBef>
            </a:pPr>
            <a:endParaRPr lang="es-ES" sz="1800" dirty="0"/>
          </a:p>
          <a:p>
            <a:pPr marL="265113" lvl="1" algn="just">
              <a:lnSpc>
                <a:spcPct val="100000"/>
              </a:lnSpc>
              <a:spcBef>
                <a:spcPts val="0"/>
              </a:spcBef>
            </a:pPr>
            <a:r>
              <a:rPr lang="es-ES" b="1" dirty="0" err="1">
                <a:solidFill>
                  <a:srgbClr val="4E9EBA"/>
                </a:solidFill>
                <a:hlinkClick r:id="rId2"/>
              </a:rPr>
              <a:t>Epistemonikos</a:t>
            </a:r>
            <a:r>
              <a:rPr lang="es-ES" sz="1800" b="1" dirty="0">
                <a:solidFill>
                  <a:srgbClr val="4E9EBA"/>
                </a:solidFill>
              </a:rPr>
              <a:t>:</a:t>
            </a:r>
          </a:p>
          <a:p>
            <a:pPr marL="265113" lvl="1" algn="just">
              <a:lnSpc>
                <a:spcPct val="100000"/>
              </a:lnSpc>
              <a:spcBef>
                <a:spcPts val="0"/>
              </a:spcBef>
            </a:pPr>
            <a:r>
              <a:rPr lang="es-ES" sz="1800" dirty="0"/>
              <a:t> Incluye información de bases de datos como: Cochrane </a:t>
            </a:r>
            <a:r>
              <a:rPr lang="es-ES" sz="1800" dirty="0" err="1"/>
              <a:t>Database</a:t>
            </a:r>
            <a:r>
              <a:rPr lang="es-ES" sz="1800" dirty="0"/>
              <a:t> of </a:t>
            </a:r>
            <a:r>
              <a:rPr lang="es-ES" sz="1800" dirty="0" err="1"/>
              <a:t>Systematic</a:t>
            </a:r>
            <a:r>
              <a:rPr lang="es-ES" sz="1800" dirty="0"/>
              <a:t> </a:t>
            </a:r>
            <a:r>
              <a:rPr lang="es-ES" sz="1800" dirty="0" err="1"/>
              <a:t>Reviews</a:t>
            </a:r>
            <a:r>
              <a:rPr lang="es-ES" sz="1800" dirty="0"/>
              <a:t>, PubMed, </a:t>
            </a:r>
            <a:r>
              <a:rPr lang="es-ES" sz="1800" dirty="0" err="1"/>
              <a:t>Embase</a:t>
            </a:r>
            <a:r>
              <a:rPr lang="es-ES" sz="1800" dirty="0"/>
              <a:t>, CINAHL, </a:t>
            </a:r>
            <a:r>
              <a:rPr lang="es-ES" sz="1800" dirty="0" err="1"/>
              <a:t>PsycINFO</a:t>
            </a:r>
            <a:r>
              <a:rPr lang="es-ES" sz="1800" dirty="0"/>
              <a:t>, LILACS, </a:t>
            </a:r>
            <a:r>
              <a:rPr lang="es-ES" sz="1800" dirty="0" err="1"/>
              <a:t>The</a:t>
            </a:r>
            <a:r>
              <a:rPr lang="es-ES" sz="1800" dirty="0"/>
              <a:t> Campbell </a:t>
            </a:r>
            <a:r>
              <a:rPr lang="es-ES" sz="1800" dirty="0" err="1"/>
              <a:t>Collaboration</a:t>
            </a:r>
            <a:r>
              <a:rPr lang="es-ES" sz="1800" dirty="0"/>
              <a:t> online </a:t>
            </a:r>
            <a:r>
              <a:rPr lang="es-ES" sz="1800" dirty="0" err="1"/>
              <a:t>library</a:t>
            </a:r>
            <a:r>
              <a:rPr lang="es-ES" sz="1800" dirty="0"/>
              <a:t>, JBI </a:t>
            </a:r>
            <a:r>
              <a:rPr lang="es-ES" sz="1800" dirty="0" err="1"/>
              <a:t>Database</a:t>
            </a:r>
            <a:r>
              <a:rPr lang="es-ES" sz="1800" dirty="0"/>
              <a:t> of </a:t>
            </a:r>
            <a:r>
              <a:rPr lang="es-ES" sz="1800" dirty="0" err="1"/>
              <a:t>Systematic</a:t>
            </a:r>
            <a:r>
              <a:rPr lang="es-ES" sz="1800" dirty="0"/>
              <a:t> </a:t>
            </a:r>
            <a:r>
              <a:rPr lang="es-ES" sz="1800" dirty="0" err="1"/>
              <a:t>Reviews</a:t>
            </a:r>
            <a:r>
              <a:rPr lang="es-ES" sz="1800" dirty="0"/>
              <a:t> and </a:t>
            </a:r>
            <a:r>
              <a:rPr lang="es-ES" sz="1800" dirty="0" err="1"/>
              <a:t>Implementation</a:t>
            </a:r>
            <a:r>
              <a:rPr lang="es-ES" sz="1800" dirty="0"/>
              <a:t> </a:t>
            </a:r>
            <a:r>
              <a:rPr lang="es-ES" sz="1800" dirty="0" err="1"/>
              <a:t>Reports</a:t>
            </a:r>
            <a:r>
              <a:rPr lang="es-ES" sz="1800" dirty="0"/>
              <a:t>, EPPI-Centre </a:t>
            </a:r>
            <a:r>
              <a:rPr lang="es-ES" sz="1800" dirty="0" err="1"/>
              <a:t>Evidence</a:t>
            </a:r>
            <a:r>
              <a:rPr lang="es-ES" sz="1800" dirty="0"/>
              <a:t> Library.</a:t>
            </a:r>
          </a:p>
          <a:p>
            <a:pPr marL="265113" lvl="1" algn="just">
              <a:lnSpc>
                <a:spcPct val="100000"/>
              </a:lnSpc>
              <a:spcBef>
                <a:spcPts val="0"/>
              </a:spcBef>
            </a:pPr>
            <a:r>
              <a:rPr lang="es-ES" sz="1800" dirty="0"/>
              <a:t>Búsqueda en inglés.</a:t>
            </a:r>
          </a:p>
          <a:p>
            <a:pPr marL="265113" lvl="1" algn="just">
              <a:lnSpc>
                <a:spcPct val="100000"/>
              </a:lnSpc>
              <a:spcBef>
                <a:spcPts val="0"/>
              </a:spcBef>
            </a:pPr>
            <a:endParaRPr lang="es-ES" sz="1800" dirty="0"/>
          </a:p>
          <a:p>
            <a:pPr algn="just">
              <a:lnSpc>
                <a:spcPct val="100000"/>
              </a:lnSpc>
              <a:spcBef>
                <a:spcPts val="0"/>
              </a:spcBef>
            </a:pPr>
            <a:r>
              <a:rPr lang="es-ES" sz="2400" b="1" dirty="0">
                <a:solidFill>
                  <a:srgbClr val="4E9EBA"/>
                </a:solidFill>
                <a:hlinkClick r:id="rId3"/>
              </a:rPr>
              <a:t>PROSPERO</a:t>
            </a:r>
            <a:r>
              <a:rPr lang="es-ES" sz="1800" dirty="0">
                <a:solidFill>
                  <a:srgbClr val="4E9EBA"/>
                </a:solidFill>
              </a:rPr>
              <a:t>: </a:t>
            </a:r>
          </a:p>
          <a:p>
            <a:pPr algn="just">
              <a:lnSpc>
                <a:spcPct val="100000"/>
              </a:lnSpc>
              <a:spcBef>
                <a:spcPts val="0"/>
              </a:spcBef>
            </a:pPr>
            <a:r>
              <a:rPr lang="es-ES" sz="1800" dirty="0"/>
              <a:t>Registro internacional de revisiones sistemáticas.</a:t>
            </a:r>
          </a:p>
          <a:p>
            <a:pPr algn="just">
              <a:lnSpc>
                <a:spcPct val="100000"/>
              </a:lnSpc>
              <a:spcBef>
                <a:spcPts val="0"/>
              </a:spcBef>
            </a:pPr>
            <a:r>
              <a:rPr lang="es-ES" sz="1800" dirty="0"/>
              <a:t>Lista tanto revisiones sistemáticas finalizadas como en elaboración.</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4"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7" y="1223040"/>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Título 1"/>
          <p:cNvSpPr>
            <a:spLocks noGrp="1"/>
          </p:cNvSpPr>
          <p:nvPr>
            <p:ph type="title"/>
          </p:nvPr>
        </p:nvSpPr>
        <p:spPr>
          <a:xfrm>
            <a:off x="433802" y="365126"/>
            <a:ext cx="11376280" cy="884834"/>
          </a:xfrm>
        </p:spPr>
        <p:txBody>
          <a:bodyPr>
            <a:noAutofit/>
          </a:bodyPr>
          <a:lstStyle/>
          <a:p>
            <a:pPr algn="ctr"/>
            <a:r>
              <a:rPr lang="es-ES" sz="3200" dirty="0">
                <a:solidFill>
                  <a:srgbClr val="4E9EBA"/>
                </a:solidFill>
                <a:latin typeface="Arial Black" pitchFamily="34" charset="0"/>
                <a:ea typeface="+mn-ea"/>
                <a:cs typeface="+mn-cs"/>
              </a:rPr>
              <a:t>BASES DE DATOS:</a:t>
            </a:r>
            <a:br>
              <a:rPr lang="es-ES" sz="3200" dirty="0">
                <a:solidFill>
                  <a:srgbClr val="4E9EBA"/>
                </a:solidFill>
                <a:latin typeface="Arial Black" pitchFamily="34" charset="0"/>
                <a:ea typeface="+mn-ea"/>
                <a:cs typeface="+mn-cs"/>
              </a:rPr>
            </a:br>
            <a:r>
              <a:rPr lang="es-ES" sz="3200" dirty="0">
                <a:solidFill>
                  <a:srgbClr val="4E9EBA"/>
                </a:solidFill>
                <a:latin typeface="Arial Black" pitchFamily="34" charset="0"/>
                <a:ea typeface="+mn-ea"/>
                <a:cs typeface="+mn-cs"/>
              </a:rPr>
              <a:t>Revisiones sistemáticas</a:t>
            </a:r>
          </a:p>
        </p:txBody>
      </p:sp>
    </p:spTree>
    <p:extLst>
      <p:ext uri="{BB962C8B-B14F-4D97-AF65-F5344CB8AC3E}">
        <p14:creationId xmlns:p14="http://schemas.microsoft.com/office/powerpoint/2010/main" val="1387812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ítulo 2"/>
          <p:cNvSpPr txBox="1">
            <a:spLocks/>
          </p:cNvSpPr>
          <p:nvPr/>
        </p:nvSpPr>
        <p:spPr>
          <a:xfrm>
            <a:off x="433802" y="1330980"/>
            <a:ext cx="11161486" cy="457487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pPr>
            <a:r>
              <a:rPr lang="es-ES" sz="2400" b="1" dirty="0">
                <a:solidFill>
                  <a:srgbClr val="4E9EBA"/>
                </a:solidFill>
              </a:rPr>
              <a:t>MICROMEDEX</a:t>
            </a:r>
            <a:r>
              <a:rPr lang="es-ES" sz="1800" b="1" dirty="0">
                <a:solidFill>
                  <a:srgbClr val="4E9EBA"/>
                </a:solidFill>
              </a:rPr>
              <a:t>: </a:t>
            </a:r>
          </a:p>
          <a:p>
            <a:pPr algn="just">
              <a:lnSpc>
                <a:spcPct val="100000"/>
              </a:lnSpc>
              <a:spcBef>
                <a:spcPts val="0"/>
              </a:spcBef>
            </a:pPr>
            <a:r>
              <a:rPr lang="es-ES" sz="1800" dirty="0"/>
              <a:t>Monografías de medicamentos y otras sustancias relacionadas. Contiene información relativa a posología, farmacocinética, contraindicaciones, efectos adversos, precauciones, indicaciones (tanto autorizadas como no autorizadas en EE.UU.), su lugar en terapéutica, etc.</a:t>
            </a:r>
          </a:p>
          <a:p>
            <a:pPr algn="just">
              <a:lnSpc>
                <a:spcPct val="100000"/>
              </a:lnSpc>
              <a:spcBef>
                <a:spcPts val="0"/>
              </a:spcBef>
            </a:pPr>
            <a:r>
              <a:rPr lang="es-ES" sz="1800" dirty="0"/>
              <a:t>Interacciones medicamentosas y con alimentos, calculadoras médicas, información sobre compatibilidad IV y comparación de fármacos.</a:t>
            </a:r>
          </a:p>
          <a:p>
            <a:pPr algn="just">
              <a:lnSpc>
                <a:spcPct val="100000"/>
              </a:lnSpc>
              <a:spcBef>
                <a:spcPts val="0"/>
              </a:spcBef>
            </a:pPr>
            <a:r>
              <a:rPr lang="es-ES" sz="1800" dirty="0"/>
              <a:t>Hojas de información para pacientes en varios idiomas, entre ellos el español</a:t>
            </a:r>
          </a:p>
          <a:p>
            <a:pPr algn="just">
              <a:lnSpc>
                <a:spcPct val="100000"/>
              </a:lnSpc>
              <a:spcBef>
                <a:spcPts val="0"/>
              </a:spcBef>
            </a:pPr>
            <a:r>
              <a:rPr lang="es-ES" sz="1800" dirty="0"/>
              <a:t>Apartado de preguntas y respuestas (</a:t>
            </a:r>
            <a:r>
              <a:rPr lang="es-ES" sz="1800" dirty="0" err="1"/>
              <a:t>Drug</a:t>
            </a:r>
            <a:r>
              <a:rPr lang="es-ES" sz="1800" dirty="0"/>
              <a:t> </a:t>
            </a:r>
            <a:r>
              <a:rPr lang="es-ES" sz="1800" dirty="0" err="1"/>
              <a:t>consults</a:t>
            </a:r>
            <a:r>
              <a:rPr lang="es-ES" sz="1800" dirty="0"/>
              <a:t>)</a:t>
            </a:r>
            <a:endParaRPr lang="es-ES" sz="2200" dirty="0"/>
          </a:p>
          <a:p>
            <a:pPr marL="457200" lvl="1" indent="0" algn="just">
              <a:lnSpc>
                <a:spcPct val="100000"/>
              </a:lnSpc>
              <a:spcBef>
                <a:spcPts val="0"/>
              </a:spcBef>
              <a:buNone/>
            </a:pPr>
            <a:endParaRPr lang="es-ES" sz="1800" dirty="0"/>
          </a:p>
          <a:p>
            <a:pPr marL="265113" lvl="1" algn="just">
              <a:lnSpc>
                <a:spcPct val="100000"/>
              </a:lnSpc>
              <a:spcBef>
                <a:spcPts val="0"/>
              </a:spcBef>
            </a:pPr>
            <a:r>
              <a:rPr lang="es-ES" b="1" dirty="0">
                <a:solidFill>
                  <a:srgbClr val="4E9EBA"/>
                </a:solidFill>
                <a:hlinkClick r:id="rId2"/>
              </a:rPr>
              <a:t>PubMed</a:t>
            </a:r>
            <a:r>
              <a:rPr lang="es-ES" sz="1800" b="1" dirty="0">
                <a:solidFill>
                  <a:srgbClr val="4E9EBA"/>
                </a:solidFill>
              </a:rPr>
              <a:t>:</a:t>
            </a:r>
          </a:p>
          <a:p>
            <a:pPr marL="265113" lvl="1" algn="just">
              <a:lnSpc>
                <a:spcPct val="100000"/>
              </a:lnSpc>
              <a:spcBef>
                <a:spcPts val="0"/>
              </a:spcBef>
            </a:pPr>
            <a:r>
              <a:rPr lang="es-ES" sz="1800" dirty="0"/>
              <a:t>Base de datos bibliográfica de la Biblioteca Nacional de Medicina (NLM) de EEUU.</a:t>
            </a:r>
          </a:p>
          <a:p>
            <a:pPr marL="265113" lvl="1" algn="just">
              <a:lnSpc>
                <a:spcPct val="100000"/>
              </a:lnSpc>
              <a:spcBef>
                <a:spcPts val="0"/>
              </a:spcBef>
            </a:pPr>
            <a:r>
              <a:rPr lang="es-ES" sz="1800" dirty="0"/>
              <a:t>Se actualiza diariamente y el acceso es gratuito.</a:t>
            </a:r>
          </a:p>
          <a:p>
            <a:pPr marL="265113" lvl="1" algn="just">
              <a:lnSpc>
                <a:spcPct val="100000"/>
              </a:lnSpc>
              <a:spcBef>
                <a:spcPts val="0"/>
              </a:spcBef>
            </a:pPr>
            <a:r>
              <a:rPr lang="es-ES" sz="1800" dirty="0"/>
              <a:t>Recoge artículos de más de 5.200 revistas del ámbito de la biomedicina de todo el mundo en unos 40 idiomas, aunque principalmente en inglés.</a:t>
            </a:r>
          </a:p>
          <a:p>
            <a:pPr marL="265113" lvl="1" algn="just">
              <a:lnSpc>
                <a:spcPct val="100000"/>
              </a:lnSpc>
              <a:spcBef>
                <a:spcPts val="0"/>
              </a:spcBef>
            </a:pPr>
            <a:r>
              <a:rPr lang="es-ES" sz="1800" dirty="0"/>
              <a:t>Los registros están indexados con palabras clave (</a:t>
            </a:r>
            <a:r>
              <a:rPr lang="es-ES" sz="1800" dirty="0" err="1"/>
              <a:t>MeSH</a:t>
            </a:r>
            <a:r>
              <a:rPr lang="es-ES" sz="1800" dirty="0"/>
              <a:t>) de la propia NLM.</a:t>
            </a:r>
          </a:p>
          <a:p>
            <a:pPr marL="265113" lvl="1" algn="just">
              <a:lnSpc>
                <a:spcPct val="100000"/>
              </a:lnSpc>
              <a:spcBef>
                <a:spcPts val="0"/>
              </a:spcBef>
            </a:pPr>
            <a:endParaRPr lang="es-ES" sz="1800" dirty="0"/>
          </a:p>
          <a:p>
            <a:pPr marL="0" indent="0" algn="just">
              <a:lnSpc>
                <a:spcPct val="100000"/>
              </a:lnSpc>
              <a:spcBef>
                <a:spcPts val="0"/>
              </a:spcBef>
              <a:buNone/>
            </a:pPr>
            <a:endParaRPr lang="es-ES" sz="1800" dirty="0">
              <a:solidFill>
                <a:srgbClr val="FF0000"/>
              </a:solidFill>
            </a:endParaRPr>
          </a:p>
          <a:p>
            <a:pPr marL="457200" lvl="1" indent="0" algn="just">
              <a:lnSpc>
                <a:spcPct val="110000"/>
              </a:lnSpc>
              <a:spcBef>
                <a:spcPts val="1200"/>
              </a:spcBef>
              <a:buNone/>
            </a:pPr>
            <a:endParaRPr lang="es-ES" sz="18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3"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7" y="1223040"/>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Título 1"/>
          <p:cNvSpPr>
            <a:spLocks noGrp="1"/>
          </p:cNvSpPr>
          <p:nvPr>
            <p:ph type="title"/>
          </p:nvPr>
        </p:nvSpPr>
        <p:spPr>
          <a:xfrm>
            <a:off x="433802" y="365126"/>
            <a:ext cx="11376280" cy="884834"/>
          </a:xfrm>
        </p:spPr>
        <p:txBody>
          <a:bodyPr>
            <a:noAutofit/>
          </a:bodyPr>
          <a:lstStyle/>
          <a:p>
            <a:pPr algn="ctr"/>
            <a:r>
              <a:rPr lang="es-ES" sz="3200" dirty="0">
                <a:solidFill>
                  <a:srgbClr val="4E9EBA"/>
                </a:solidFill>
                <a:latin typeface="Arial Black" pitchFamily="34" charset="0"/>
                <a:ea typeface="+mn-ea"/>
                <a:cs typeface="+mn-cs"/>
              </a:rPr>
              <a:t>BASES DE DATOS:</a:t>
            </a:r>
            <a:br>
              <a:rPr lang="es-ES" sz="3200" dirty="0">
                <a:solidFill>
                  <a:srgbClr val="4E9EBA"/>
                </a:solidFill>
                <a:latin typeface="Arial Black" pitchFamily="34" charset="0"/>
                <a:ea typeface="+mn-ea"/>
                <a:cs typeface="+mn-cs"/>
              </a:rPr>
            </a:br>
            <a:r>
              <a:rPr lang="es-ES" sz="3200" dirty="0">
                <a:solidFill>
                  <a:srgbClr val="4E9EBA"/>
                </a:solidFill>
                <a:latin typeface="Arial Black" pitchFamily="34" charset="0"/>
                <a:ea typeface="+mn-ea"/>
                <a:cs typeface="+mn-cs"/>
              </a:rPr>
              <a:t>Otras (I)</a:t>
            </a:r>
          </a:p>
        </p:txBody>
      </p:sp>
    </p:spTree>
    <p:extLst>
      <p:ext uri="{BB962C8B-B14F-4D97-AF65-F5344CB8AC3E}">
        <p14:creationId xmlns:p14="http://schemas.microsoft.com/office/powerpoint/2010/main" val="3335105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ítulo 2"/>
          <p:cNvSpPr txBox="1">
            <a:spLocks/>
          </p:cNvSpPr>
          <p:nvPr/>
        </p:nvSpPr>
        <p:spPr>
          <a:xfrm>
            <a:off x="433802" y="1330980"/>
            <a:ext cx="11161486" cy="467553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5113" lvl="1" algn="just">
              <a:lnSpc>
                <a:spcPct val="100000"/>
              </a:lnSpc>
              <a:spcBef>
                <a:spcPts val="0"/>
              </a:spcBef>
            </a:pPr>
            <a:r>
              <a:rPr lang="es-ES" sz="2400" b="1" dirty="0" err="1">
                <a:solidFill>
                  <a:srgbClr val="4E9EBA"/>
                </a:solidFill>
              </a:rPr>
              <a:t>Embase</a:t>
            </a:r>
            <a:r>
              <a:rPr lang="es-ES" sz="1800" dirty="0">
                <a:solidFill>
                  <a:srgbClr val="4E9EBA"/>
                </a:solidFill>
              </a:rPr>
              <a:t>: </a:t>
            </a:r>
          </a:p>
          <a:p>
            <a:pPr algn="just">
              <a:lnSpc>
                <a:spcPct val="100000"/>
              </a:lnSpc>
              <a:spcBef>
                <a:spcPts val="0"/>
              </a:spcBef>
            </a:pPr>
            <a:r>
              <a:rPr lang="es-ES" sz="1800" dirty="0"/>
              <a:t>Recoge información del ámbito de la biomedicina</a:t>
            </a:r>
          </a:p>
          <a:p>
            <a:pPr algn="just">
              <a:lnSpc>
                <a:spcPct val="100000"/>
              </a:lnSpc>
              <a:spcBef>
                <a:spcPts val="0"/>
              </a:spcBef>
            </a:pPr>
            <a:r>
              <a:rPr lang="es-ES" sz="1800" dirty="0"/>
              <a:t>Contiene artículos de más 7.600 revistas internacionales e incluye alrededor de 600.000 </a:t>
            </a:r>
            <a:r>
              <a:rPr lang="es-ES" sz="1800" dirty="0" err="1"/>
              <a:t>abstracts</a:t>
            </a:r>
            <a:r>
              <a:rPr lang="es-ES" sz="1800" dirty="0"/>
              <a:t> de congresos.</a:t>
            </a:r>
          </a:p>
          <a:p>
            <a:pPr algn="just">
              <a:lnSpc>
                <a:spcPct val="100000"/>
              </a:lnSpc>
              <a:spcBef>
                <a:spcPts val="0"/>
              </a:spcBef>
            </a:pPr>
            <a:r>
              <a:rPr lang="es-ES" sz="1800" dirty="0"/>
              <a:t>Los registros están indexados con palabras clave EMTREE.</a:t>
            </a:r>
          </a:p>
          <a:p>
            <a:pPr algn="just">
              <a:lnSpc>
                <a:spcPct val="100000"/>
              </a:lnSpc>
              <a:spcBef>
                <a:spcPts val="0"/>
              </a:spcBef>
            </a:pPr>
            <a:r>
              <a:rPr lang="es-ES" sz="1800" dirty="0"/>
              <a:t>Se actualiza diariamente.</a:t>
            </a:r>
          </a:p>
          <a:p>
            <a:pPr algn="just">
              <a:lnSpc>
                <a:spcPct val="100000"/>
              </a:lnSpc>
              <a:spcBef>
                <a:spcPts val="0"/>
              </a:spcBef>
            </a:pPr>
            <a:r>
              <a:rPr lang="es-ES" sz="1800" dirty="0"/>
              <a:t>Requiere suscripción.</a:t>
            </a:r>
          </a:p>
          <a:p>
            <a:pPr algn="just">
              <a:lnSpc>
                <a:spcPct val="100000"/>
              </a:lnSpc>
              <a:spcBef>
                <a:spcPts val="0"/>
              </a:spcBef>
            </a:pPr>
            <a:endParaRPr lang="es-ES" sz="1800" dirty="0">
              <a:solidFill>
                <a:srgbClr val="FF0000"/>
              </a:solidFill>
            </a:endParaRPr>
          </a:p>
          <a:p>
            <a:pPr algn="just">
              <a:lnSpc>
                <a:spcPct val="100000"/>
              </a:lnSpc>
              <a:spcBef>
                <a:spcPts val="0"/>
              </a:spcBef>
            </a:pPr>
            <a:r>
              <a:rPr lang="es-ES" sz="2400" b="1" dirty="0">
                <a:solidFill>
                  <a:srgbClr val="4E9EBA"/>
                </a:solidFill>
              </a:rPr>
              <a:t>CINAHL</a:t>
            </a:r>
            <a:r>
              <a:rPr lang="es-ES" sz="1400" dirty="0">
                <a:solidFill>
                  <a:srgbClr val="4E9EBA"/>
                </a:solidFill>
              </a:rPr>
              <a:t>: </a:t>
            </a:r>
          </a:p>
          <a:p>
            <a:pPr algn="just">
              <a:lnSpc>
                <a:spcPct val="100000"/>
              </a:lnSpc>
              <a:spcBef>
                <a:spcPts val="0"/>
              </a:spcBef>
            </a:pPr>
            <a:r>
              <a:rPr lang="es-ES" sz="1800" dirty="0"/>
              <a:t>Información relativa a enfermería, fisioterapia, medicina del deporte, terapia ocupacional, podología…</a:t>
            </a:r>
          </a:p>
          <a:p>
            <a:pPr algn="just">
              <a:lnSpc>
                <a:spcPct val="100000"/>
              </a:lnSpc>
              <a:spcBef>
                <a:spcPts val="0"/>
              </a:spcBef>
            </a:pPr>
            <a:r>
              <a:rPr lang="es-ES" sz="1800" dirty="0"/>
              <a:t>Indiza publicaciones periódicas, además de libros, tesis, resúmenes de congresos, etc. </a:t>
            </a:r>
          </a:p>
          <a:p>
            <a:pPr algn="just">
              <a:lnSpc>
                <a:spcPct val="100000"/>
              </a:lnSpc>
              <a:spcBef>
                <a:spcPts val="0"/>
              </a:spcBef>
            </a:pPr>
            <a:r>
              <a:rPr lang="es-ES" sz="1800" dirty="0"/>
              <a:t>En algunos casos ofrece acceso al texto completo de los documentos.</a:t>
            </a:r>
          </a:p>
          <a:p>
            <a:pPr algn="just">
              <a:lnSpc>
                <a:spcPct val="100000"/>
              </a:lnSpc>
              <a:spcBef>
                <a:spcPts val="0"/>
              </a:spcBef>
            </a:pPr>
            <a:r>
              <a:rPr lang="es-ES" sz="1800" dirty="0"/>
              <a:t>Utiliza los términos </a:t>
            </a:r>
            <a:r>
              <a:rPr lang="es-ES" sz="1800" dirty="0" err="1"/>
              <a:t>MeSH</a:t>
            </a:r>
            <a:r>
              <a:rPr lang="es-ES" sz="1800" dirty="0"/>
              <a:t> de la </a:t>
            </a:r>
            <a:r>
              <a:rPr lang="es-ES" sz="1800" dirty="0" err="1"/>
              <a:t>National</a:t>
            </a:r>
            <a:r>
              <a:rPr lang="es-ES" sz="1800" dirty="0"/>
              <a:t> Library of Medicine.</a:t>
            </a:r>
          </a:p>
          <a:p>
            <a:pPr algn="just">
              <a:lnSpc>
                <a:spcPct val="100000"/>
              </a:lnSpc>
              <a:spcBef>
                <a:spcPts val="0"/>
              </a:spcBef>
            </a:pPr>
            <a:r>
              <a:rPr lang="es-ES" sz="1800" dirty="0">
                <a:effectLst/>
                <a:latin typeface="Calibri" panose="020F0502020204030204" pitchFamily="34" charset="0"/>
                <a:ea typeface="Calibri" panose="020F0502020204030204" pitchFamily="34" charset="0"/>
                <a:cs typeface="Arial" panose="020B0604020202020204" pitchFamily="34" charset="0"/>
              </a:rPr>
              <a:t>Incluye 1.314 revistas a texto completo.</a:t>
            </a:r>
            <a:endParaRPr lang="es-ES" sz="1800" dirty="0"/>
          </a:p>
          <a:p>
            <a:pPr algn="just">
              <a:lnSpc>
                <a:spcPct val="100000"/>
              </a:lnSpc>
              <a:spcBef>
                <a:spcPts val="0"/>
              </a:spcBef>
            </a:pPr>
            <a:endParaRPr lang="es-ES" sz="1800" dirty="0"/>
          </a:p>
          <a:p>
            <a:pPr algn="just">
              <a:lnSpc>
                <a:spcPct val="100000"/>
              </a:lnSpc>
              <a:spcBef>
                <a:spcPts val="0"/>
              </a:spcBef>
            </a:pPr>
            <a:endParaRPr lang="es-ES" sz="1800" dirty="0">
              <a:solidFill>
                <a:srgbClr val="FF0000"/>
              </a:solidFill>
            </a:endParaRPr>
          </a:p>
          <a:p>
            <a:pPr marL="457200" lvl="1" indent="0" algn="just">
              <a:lnSpc>
                <a:spcPct val="110000"/>
              </a:lnSpc>
              <a:spcBef>
                <a:spcPts val="1200"/>
              </a:spcBef>
              <a:buNone/>
            </a:pPr>
            <a:endParaRPr lang="es-ES" sz="18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7" y="1223040"/>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Título 1"/>
          <p:cNvSpPr>
            <a:spLocks noGrp="1"/>
          </p:cNvSpPr>
          <p:nvPr>
            <p:ph type="title"/>
          </p:nvPr>
        </p:nvSpPr>
        <p:spPr>
          <a:xfrm>
            <a:off x="433802" y="365126"/>
            <a:ext cx="11376280" cy="884834"/>
          </a:xfrm>
        </p:spPr>
        <p:txBody>
          <a:bodyPr>
            <a:noAutofit/>
          </a:bodyPr>
          <a:lstStyle/>
          <a:p>
            <a:pPr algn="ctr"/>
            <a:r>
              <a:rPr lang="es-ES" sz="3200" dirty="0">
                <a:solidFill>
                  <a:srgbClr val="4E9EBA"/>
                </a:solidFill>
                <a:latin typeface="Arial Black" pitchFamily="34" charset="0"/>
                <a:ea typeface="+mn-ea"/>
                <a:cs typeface="+mn-cs"/>
              </a:rPr>
              <a:t>BASES DE DATOS:</a:t>
            </a:r>
            <a:br>
              <a:rPr lang="es-ES" sz="3200" dirty="0">
                <a:solidFill>
                  <a:srgbClr val="4E9EBA"/>
                </a:solidFill>
                <a:latin typeface="Arial Black" pitchFamily="34" charset="0"/>
                <a:ea typeface="+mn-ea"/>
                <a:cs typeface="+mn-cs"/>
              </a:rPr>
            </a:br>
            <a:r>
              <a:rPr lang="es-ES" sz="3200" dirty="0">
                <a:solidFill>
                  <a:srgbClr val="4E9EBA"/>
                </a:solidFill>
                <a:latin typeface="Arial Black" pitchFamily="34" charset="0"/>
                <a:ea typeface="+mn-ea"/>
                <a:cs typeface="+mn-cs"/>
              </a:rPr>
              <a:t>Otras (II)</a:t>
            </a:r>
          </a:p>
        </p:txBody>
      </p:sp>
    </p:spTree>
    <p:extLst>
      <p:ext uri="{BB962C8B-B14F-4D97-AF65-F5344CB8AC3E}">
        <p14:creationId xmlns:p14="http://schemas.microsoft.com/office/powerpoint/2010/main" val="420586924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gai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301a845-6ce7-4628-b9f3-e90712a662a6" xsi:nil="true"/>
    <lcf76f155ced4ddcb4097134ff3c332f xmlns="1fdafc60-6e87-4fef-9209-278af2a3ac6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91CD9D10FA1F543857F910471C88E3F" ma:contentTypeVersion="18" ma:contentTypeDescription="Create a new document." ma:contentTypeScope="" ma:versionID="658e05dc79727ff3272e17dd9bfa80f0">
  <xsd:schema xmlns:xsd="http://www.w3.org/2001/XMLSchema" xmlns:xs="http://www.w3.org/2001/XMLSchema" xmlns:p="http://schemas.microsoft.com/office/2006/metadata/properties" xmlns:ns2="1fdafc60-6e87-4fef-9209-278af2a3ac6d" xmlns:ns3="f301a845-6ce7-4628-b9f3-e90712a662a6" targetNamespace="http://schemas.microsoft.com/office/2006/metadata/properties" ma:root="true" ma:fieldsID="60ec3ea61346522d41d3ef10648fdf0c" ns2:_="" ns3:_="">
    <xsd:import namespace="1fdafc60-6e87-4fef-9209-278af2a3ac6d"/>
    <xsd:import namespace="f301a845-6ce7-4628-b9f3-e90712a66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afc60-6e87-4fef-9209-278af2a3a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6238219-447f-418f-809f-6e2596424ee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01a845-6ce7-4628-b9f3-e90712a662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2c9e86-a5d1-4fbb-99d0-b14c622278c8}" ma:internalName="TaxCatchAll" ma:showField="CatchAllData" ma:web="f301a845-6ce7-4628-b9f3-e90712a662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737D3B-2628-4CB1-A252-A7A3FD4F8197}">
  <ds:schemaRefs>
    <ds:schemaRef ds:uri="http://schemas.microsoft.com/sharepoint/v3/contenttype/forms"/>
  </ds:schemaRefs>
</ds:datastoreItem>
</file>

<file path=customXml/itemProps2.xml><?xml version="1.0" encoding="utf-8"?>
<ds:datastoreItem xmlns:ds="http://schemas.openxmlformats.org/officeDocument/2006/customXml" ds:itemID="{0C9C0450-BEA5-4695-94A4-D41D36B74154}">
  <ds:schemaRefs>
    <ds:schemaRef ds:uri="http://schemas.microsoft.com/office/2006/documentManagement/types"/>
    <ds:schemaRef ds:uri="http://purl.org/dc/dcmitype/"/>
    <ds:schemaRef ds:uri="1fdafc60-6e87-4fef-9209-278af2a3ac6d"/>
    <ds:schemaRef ds:uri="http://schemas.openxmlformats.org/package/2006/metadata/core-properties"/>
    <ds:schemaRef ds:uri="http://purl.org/dc/elements/1.1/"/>
    <ds:schemaRef ds:uri="http://schemas.microsoft.com/office/infopath/2007/PartnerControls"/>
    <ds:schemaRef ds:uri="http://purl.org/dc/terms/"/>
    <ds:schemaRef ds:uri="f301a845-6ce7-4628-b9f3-e90712a662a6"/>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E6F8AAA-D4BE-41E4-A293-5B540FF802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dafc60-6e87-4fef-9209-278af2a3ac6d"/>
    <ds:schemaRef ds:uri="f301a845-6ce7-4628-b9f3-e90712a662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6162</TotalTime>
  <Words>1233</Words>
  <Application>Microsoft Office PowerPoint</Application>
  <PresentationFormat>Panorámica</PresentationFormat>
  <Paragraphs>127</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Arial Black</vt:lpstr>
      <vt:lpstr>Calibri</vt:lpstr>
      <vt:lpstr>Calibri Light</vt:lpstr>
      <vt:lpstr>Wingdings</vt:lpstr>
      <vt:lpstr>Tema de Office</vt:lpstr>
      <vt:lpstr>  DÓNDE BUSCAR INFORMACIÓN SOBRE MEDICAMENTOS   Vol 32, nº 4 2024 </vt:lpstr>
      <vt:lpstr>Sumario</vt:lpstr>
      <vt:lpstr>INTRODUCCIÓN </vt:lpstr>
      <vt:lpstr>HERRAMIENTAS DE DESCUBRIMIENTO</vt:lpstr>
      <vt:lpstr>PLATAFORMAS POINT OF CARE</vt:lpstr>
      <vt:lpstr>METABUSCADORES</vt:lpstr>
      <vt:lpstr>BASES DE DATOS: Revisiones sistemáticas</vt:lpstr>
      <vt:lpstr>BASES DE DATOS: Otras (I)</vt:lpstr>
      <vt:lpstr>BASES DE DATOS: Otras (II)</vt:lpstr>
      <vt:lpstr>ENLACES DE INTERÉS</vt:lpstr>
      <vt:lpstr>Presentación de PowerPoint</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INFAC  Vol xx, nºx año</dc:title>
  <dc:creator>López Varona, Mª José</dc:creator>
  <cp:lastModifiedBy>Rosado Ortiz De Zarate, Ander</cp:lastModifiedBy>
  <cp:revision>754</cp:revision>
  <cp:lastPrinted>2022-02-23T13:38:32Z</cp:lastPrinted>
  <dcterms:created xsi:type="dcterms:W3CDTF">2022-01-18T07:46:55Z</dcterms:created>
  <dcterms:modified xsi:type="dcterms:W3CDTF">2024-06-17T10:15:31Z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0x010100491CD9D10FA1F543857F910471C88E3F</vt:lpwstr>
  </property>
  <property fmtid="{D5CDD505-2E9C-101B-9397-08002B2CF9AE}" pid="3" name="MediaServiceImageTags">
    <vt:lpwstr/>
  </property>
</Properties>
</file>