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</p:sldMasterIdLst>
  <p:sldIdLst>
    <p:sldId id="256" r:id="rId6"/>
    <p:sldId id="261" r:id="rId7"/>
    <p:sldId id="262" r:id="rId8"/>
    <p:sldId id="302" r:id="rId9"/>
    <p:sldId id="338" r:id="rId10"/>
    <p:sldId id="304" r:id="rId11"/>
    <p:sldId id="342" r:id="rId12"/>
    <p:sldId id="347" r:id="rId13"/>
    <p:sldId id="345" r:id="rId14"/>
    <p:sldId id="311" r:id="rId15"/>
    <p:sldId id="349" r:id="rId16"/>
    <p:sldId id="326" r:id="rId17"/>
    <p:sldId id="315" r:id="rId18"/>
    <p:sldId id="318" r:id="rId19"/>
    <p:sldId id="321" r:id="rId20"/>
    <p:sldId id="350" r:id="rId21"/>
    <p:sldId id="319" r:id="rId22"/>
    <p:sldId id="366" r:id="rId23"/>
    <p:sldId id="369" r:id="rId24"/>
    <p:sldId id="323" r:id="rId25"/>
    <p:sldId id="363" r:id="rId26"/>
    <p:sldId id="362" r:id="rId27"/>
    <p:sldId id="334" r:id="rId28"/>
    <p:sldId id="268" r:id="rId29"/>
    <p:sldId id="365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MOZO AVELLANED" initials="CMA" lastIdx="4" clrIdx="0">
    <p:extLst>
      <p:ext uri="{19B8F6BF-5375-455C-9EA6-DF929625EA0E}">
        <p15:presenceInfo xmlns:p15="http://schemas.microsoft.com/office/powerpoint/2012/main" userId="S-1-5-21-3957148863-1721901046-757422038-29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1B6"/>
    <a:srgbClr val="5FACBC"/>
    <a:srgbClr val="33CCCC"/>
    <a:srgbClr val="00FFFF"/>
    <a:srgbClr val="00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1C368-AA47-E925-15E6-9FC7FBD2D0C2}" v="272" dt="2020-04-06T07:13:33.121"/>
    <p1510:client id="{DD3B2C5D-0A9F-9790-2813-87B15142C085}" v="99" dt="2020-04-06T07:50:11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8" autoAdjust="0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nda Gauna, Fatima" userId="S::f-baranda@euskadi.eus::0bf1d7cf-6138-4815-9c22-811c474799c6" providerId="AD" clId="Web-{76E1C368-AA47-E925-15E6-9FC7FBD2D0C2}"/>
    <pc:docChg chg="addSld delSld modSld">
      <pc:chgData name="Baranda Gauna, Fatima" userId="S::f-baranda@euskadi.eus::0bf1d7cf-6138-4815-9c22-811c474799c6" providerId="AD" clId="Web-{76E1C368-AA47-E925-15E6-9FC7FBD2D0C2}" dt="2020-04-06T07:13:33.121" v="258" actId="14100"/>
      <pc:docMkLst>
        <pc:docMk/>
      </pc:docMkLst>
      <pc:sldChg chg="addSp modSp new del mod setBg">
        <pc:chgData name="Baranda Gauna, Fatima" userId="S::f-baranda@euskadi.eus::0bf1d7cf-6138-4815-9c22-811c474799c6" providerId="AD" clId="Web-{76E1C368-AA47-E925-15E6-9FC7FBD2D0C2}" dt="2020-04-06T06:31:57.172" v="7"/>
        <pc:sldMkLst>
          <pc:docMk/>
          <pc:sldMk cId="2428546584" sldId="269"/>
        </pc:sldMkLst>
        <pc:picChg chg="add mod">
          <ac:chgData name="Baranda Gauna, Fatima" userId="S::f-baranda@euskadi.eus::0bf1d7cf-6138-4815-9c22-811c474799c6" providerId="AD" clId="Web-{76E1C368-AA47-E925-15E6-9FC7FBD2D0C2}" dt="2020-04-06T06:30:39.062" v="6" actId="14100"/>
          <ac:picMkLst>
            <pc:docMk/>
            <pc:sldMk cId="2428546584" sldId="269"/>
            <ac:picMk id="2" creationId="{E56C147D-A0E5-457D-B7D8-BC415A5B9B49}"/>
          </ac:picMkLst>
        </pc:picChg>
      </pc:sldChg>
      <pc:sldChg chg="addSp modSp new">
        <pc:chgData name="Baranda Gauna, Fatima" userId="S::f-baranda@euskadi.eus::0bf1d7cf-6138-4815-9c22-811c474799c6" providerId="AD" clId="Web-{76E1C368-AA47-E925-15E6-9FC7FBD2D0C2}" dt="2020-04-06T07:00:59.116" v="179" actId="14100"/>
        <pc:sldMkLst>
          <pc:docMk/>
          <pc:sldMk cId="3728731341" sldId="269"/>
        </pc:sldMkLst>
        <pc:picChg chg="add mod">
          <ac:chgData name="Baranda Gauna, Fatima" userId="S::f-baranda@euskadi.eus::0bf1d7cf-6138-4815-9c22-811c474799c6" providerId="AD" clId="Web-{76E1C368-AA47-E925-15E6-9FC7FBD2D0C2}" dt="2020-04-06T07:00:59.116" v="179" actId="14100"/>
          <ac:picMkLst>
            <pc:docMk/>
            <pc:sldMk cId="3728731341" sldId="269"/>
            <ac:picMk id="2" creationId="{F51EE04F-3BA8-41CA-950E-DC4E3271F74B}"/>
          </ac:picMkLst>
        </pc:picChg>
      </pc:sldChg>
      <pc:sldChg chg="addSp delSp modSp new">
        <pc:chgData name="Baranda Gauna, Fatima" userId="S::f-baranda@euskadi.eus::0bf1d7cf-6138-4815-9c22-811c474799c6" providerId="AD" clId="Web-{76E1C368-AA47-E925-15E6-9FC7FBD2D0C2}" dt="2020-04-06T07:01:38.636" v="183" actId="14100"/>
        <pc:sldMkLst>
          <pc:docMk/>
          <pc:sldMk cId="4185622513" sldId="270"/>
        </pc:sldMkLst>
        <pc:spChg chg="add mod">
          <ac:chgData name="Baranda Gauna, Fatima" userId="S::f-baranda@euskadi.eus::0bf1d7cf-6138-4815-9c22-811c474799c6" providerId="AD" clId="Web-{76E1C368-AA47-E925-15E6-9FC7FBD2D0C2}" dt="2020-04-06T06:45:45.751" v="101" actId="20577"/>
          <ac:spMkLst>
            <pc:docMk/>
            <pc:sldMk cId="4185622513" sldId="270"/>
            <ac:spMk id="2" creationId="{9FAC5442-8D44-46DF-99E7-15241A6AE125}"/>
          </ac:spMkLst>
        </pc:spChg>
        <pc:picChg chg="add del mod">
          <ac:chgData name="Baranda Gauna, Fatima" userId="S::f-baranda@euskadi.eus::0bf1d7cf-6138-4815-9c22-811c474799c6" providerId="AD" clId="Web-{76E1C368-AA47-E925-15E6-9FC7FBD2D0C2}" dt="2020-04-06T06:47:32.188" v="103"/>
          <ac:picMkLst>
            <pc:docMk/>
            <pc:sldMk cId="4185622513" sldId="270"/>
            <ac:picMk id="3" creationId="{108C3CC8-E37A-4F9F-8BA1-55FF80BDAF39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6:48:19.470" v="112"/>
          <ac:picMkLst>
            <pc:docMk/>
            <pc:sldMk cId="4185622513" sldId="270"/>
            <ac:picMk id="5" creationId="{4DF595E0-1340-4D28-B605-8915EB9435BF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6:51:46.938" v="123"/>
          <ac:picMkLst>
            <pc:docMk/>
            <pc:sldMk cId="4185622513" sldId="270"/>
            <ac:picMk id="7" creationId="{4D8593BC-E14B-4AF4-A357-AE8C7E00213B}"/>
          </ac:picMkLst>
        </pc:picChg>
        <pc:picChg chg="add mod">
          <ac:chgData name="Baranda Gauna, Fatima" userId="S::f-baranda@euskadi.eus::0bf1d7cf-6138-4815-9c22-811c474799c6" providerId="AD" clId="Web-{76E1C368-AA47-E925-15E6-9FC7FBD2D0C2}" dt="2020-04-06T07:01:38.636" v="183" actId="14100"/>
          <ac:picMkLst>
            <pc:docMk/>
            <pc:sldMk cId="4185622513" sldId="270"/>
            <ac:picMk id="9" creationId="{835E3A29-E842-4249-93EC-72E1DF969D56}"/>
          </ac:picMkLst>
        </pc:picChg>
      </pc:sldChg>
      <pc:sldChg chg="addSp delSp modSp new">
        <pc:chgData name="Baranda Gauna, Fatima" userId="S::f-baranda@euskadi.eus::0bf1d7cf-6138-4815-9c22-811c474799c6" providerId="AD" clId="Web-{76E1C368-AA47-E925-15E6-9FC7FBD2D0C2}" dt="2020-04-06T07:00:43.426" v="176" actId="14100"/>
        <pc:sldMkLst>
          <pc:docMk/>
          <pc:sldMk cId="2489555973" sldId="271"/>
        </pc:sldMkLst>
        <pc:spChg chg="add mod">
          <ac:chgData name="Baranda Gauna, Fatima" userId="S::f-baranda@euskadi.eus::0bf1d7cf-6138-4815-9c22-811c474799c6" providerId="AD" clId="Web-{76E1C368-AA47-E925-15E6-9FC7FBD2D0C2}" dt="2020-04-06T07:00:34.715" v="172" actId="20577"/>
          <ac:spMkLst>
            <pc:docMk/>
            <pc:sldMk cId="2489555973" sldId="271"/>
            <ac:spMk id="4" creationId="{C1AACFCF-37A0-428D-AF85-2603AE251F91}"/>
          </ac:spMkLst>
        </pc:spChg>
        <pc:picChg chg="add mod">
          <ac:chgData name="Baranda Gauna, Fatima" userId="S::f-baranda@euskadi.eus::0bf1d7cf-6138-4815-9c22-811c474799c6" providerId="AD" clId="Web-{76E1C368-AA47-E925-15E6-9FC7FBD2D0C2}" dt="2020-04-06T07:00:43.426" v="176" actId="14100"/>
          <ac:picMkLst>
            <pc:docMk/>
            <pc:sldMk cId="2489555973" sldId="271"/>
            <ac:picMk id="2" creationId="{3BA11397-AE9A-41EA-8685-AA50FF605289}"/>
          </ac:picMkLst>
        </pc:picChg>
        <pc:picChg chg="add del mod">
          <ac:chgData name="Baranda Gauna, Fatima" userId="S::f-baranda@euskadi.eus::0bf1d7cf-6138-4815-9c22-811c474799c6" providerId="AD" clId="Web-{76E1C368-AA47-E925-15E6-9FC7FBD2D0C2}" dt="2020-04-06T07:00:25.357" v="170"/>
          <ac:picMkLst>
            <pc:docMk/>
            <pc:sldMk cId="2489555973" sldId="271"/>
            <ac:picMk id="5" creationId="{76A3CBE7-9156-48A5-8EC5-9F6332027808}"/>
          </ac:picMkLst>
        </pc:picChg>
      </pc:sldChg>
      <pc:sldChg chg="new del">
        <pc:chgData name="Baranda Gauna, Fatima" userId="S::f-baranda@euskadi.eus::0bf1d7cf-6138-4815-9c22-811c474799c6" providerId="AD" clId="Web-{76E1C368-AA47-E925-15E6-9FC7FBD2D0C2}" dt="2020-04-06T07:01:13.832" v="181"/>
        <pc:sldMkLst>
          <pc:docMk/>
          <pc:sldMk cId="1078788503" sldId="272"/>
        </pc:sldMkLst>
      </pc:sldChg>
      <pc:sldChg chg="addSp modSp new">
        <pc:chgData name="Baranda Gauna, Fatima" userId="S::f-baranda@euskadi.eus::0bf1d7cf-6138-4815-9c22-811c474799c6" providerId="AD" clId="Web-{76E1C368-AA47-E925-15E6-9FC7FBD2D0C2}" dt="2020-04-06T07:02:57.401" v="202" actId="14100"/>
        <pc:sldMkLst>
          <pc:docMk/>
          <pc:sldMk cId="3658200831" sldId="272"/>
        </pc:sldMkLst>
        <pc:spChg chg="add mod">
          <ac:chgData name="Baranda Gauna, Fatima" userId="S::f-baranda@euskadi.eus::0bf1d7cf-6138-4815-9c22-811c474799c6" providerId="AD" clId="Web-{76E1C368-AA47-E925-15E6-9FC7FBD2D0C2}" dt="2020-04-06T07:02:15.803" v="193" actId="20577"/>
          <ac:spMkLst>
            <pc:docMk/>
            <pc:sldMk cId="3658200831" sldId="272"/>
            <ac:spMk id="2" creationId="{775D8265-14AD-4B48-A7C1-8814100C0DDB}"/>
          </ac:spMkLst>
        </pc:spChg>
        <pc:picChg chg="add mod">
          <ac:chgData name="Baranda Gauna, Fatima" userId="S::f-baranda@euskadi.eus::0bf1d7cf-6138-4815-9c22-811c474799c6" providerId="AD" clId="Web-{76E1C368-AA47-E925-15E6-9FC7FBD2D0C2}" dt="2020-04-06T07:02:57.401" v="202" actId="14100"/>
          <ac:picMkLst>
            <pc:docMk/>
            <pc:sldMk cId="3658200831" sldId="272"/>
            <ac:picMk id="3" creationId="{0C505E79-D10C-48C0-B7FE-80F012913649}"/>
          </ac:picMkLst>
        </pc:picChg>
      </pc:sldChg>
      <pc:sldChg chg="addSp modSp new">
        <pc:chgData name="Baranda Gauna, Fatima" userId="S::f-baranda@euskadi.eus::0bf1d7cf-6138-4815-9c22-811c474799c6" providerId="AD" clId="Web-{76E1C368-AA47-E925-15E6-9FC7FBD2D0C2}" dt="2020-04-06T07:13:33.121" v="258" actId="14100"/>
        <pc:sldMkLst>
          <pc:docMk/>
          <pc:sldMk cId="245695269" sldId="273"/>
        </pc:sldMkLst>
        <pc:spChg chg="add mod">
          <ac:chgData name="Baranda Gauna, Fatima" userId="S::f-baranda@euskadi.eus::0bf1d7cf-6138-4815-9c22-811c474799c6" providerId="AD" clId="Web-{76E1C368-AA47-E925-15E6-9FC7FBD2D0C2}" dt="2020-04-06T07:13:25.230" v="257" actId="14100"/>
          <ac:spMkLst>
            <pc:docMk/>
            <pc:sldMk cId="245695269" sldId="273"/>
            <ac:spMk id="2" creationId="{2947CB10-5484-48E6-A09B-604EF4FA543E}"/>
          </ac:spMkLst>
        </pc:spChg>
        <pc:spChg chg="add mod">
          <ac:chgData name="Baranda Gauna, Fatima" userId="S::f-baranda@euskadi.eus::0bf1d7cf-6138-4815-9c22-811c474799c6" providerId="AD" clId="Web-{76E1C368-AA47-E925-15E6-9FC7FBD2D0C2}" dt="2020-04-06T07:13:33.121" v="258" actId="14100"/>
          <ac:spMkLst>
            <pc:docMk/>
            <pc:sldMk cId="245695269" sldId="273"/>
            <ac:spMk id="3" creationId="{6D44997C-5886-4D6D-A020-B4D9A72AB986}"/>
          </ac:spMkLst>
        </pc:spChg>
      </pc:sldChg>
      <pc:sldChg chg="new del">
        <pc:chgData name="Baranda Gauna, Fatima" userId="S::f-baranda@euskadi.eus::0bf1d7cf-6138-4815-9c22-811c474799c6" providerId="AD" clId="Web-{76E1C368-AA47-E925-15E6-9FC7FBD2D0C2}" dt="2020-04-06T07:04:16.011" v="204"/>
        <pc:sldMkLst>
          <pc:docMk/>
          <pc:sldMk cId="913778816" sldId="273"/>
        </pc:sldMkLst>
      </pc:sldChg>
    </pc:docChg>
  </pc:docChgLst>
  <pc:docChgLst>
    <pc:chgData name="Baranda Gauna, Fatima" userId="S::f-baranda@euskadi.eus::0bf1d7cf-6138-4815-9c22-811c474799c6" providerId="AD" clId="Web-{DD3B2C5D-0A9F-9790-2813-87B15142C085}"/>
    <pc:docChg chg="modSld">
      <pc:chgData name="Baranda Gauna, Fatima" userId="S::f-baranda@euskadi.eus::0bf1d7cf-6138-4815-9c22-811c474799c6" providerId="AD" clId="Web-{DD3B2C5D-0A9F-9790-2813-87B15142C085}" dt="2020-04-06T07:50:11.347" v="89" actId="14100"/>
      <pc:docMkLst>
        <pc:docMk/>
      </pc:docMkLst>
      <pc:sldChg chg="modSp">
        <pc:chgData name="Baranda Gauna, Fatima" userId="S::f-baranda@euskadi.eus::0bf1d7cf-6138-4815-9c22-811c474799c6" providerId="AD" clId="Web-{DD3B2C5D-0A9F-9790-2813-87B15142C085}" dt="2020-04-06T07:50:11.347" v="89" actId="14100"/>
        <pc:sldMkLst>
          <pc:docMk/>
          <pc:sldMk cId="3399147812" sldId="261"/>
        </pc:sldMkLst>
        <pc:spChg chg="mod">
          <ac:chgData name="Baranda Gauna, Fatima" userId="S::f-baranda@euskadi.eus::0bf1d7cf-6138-4815-9c22-811c474799c6" providerId="AD" clId="Web-{DD3B2C5D-0A9F-9790-2813-87B15142C085}" dt="2020-04-06T07:50:11.347" v="89" actId="14100"/>
          <ac:spMkLst>
            <pc:docMk/>
            <pc:sldMk cId="3399147812" sldId="261"/>
            <ac:spMk id="3" creationId="{00000000-0000-0000-0000-000000000000}"/>
          </ac:spMkLst>
        </pc:spChg>
      </pc:sldChg>
      <pc:sldChg chg="addSp delSp modSp">
        <pc:chgData name="Baranda Gauna, Fatima" userId="S::f-baranda@euskadi.eus::0bf1d7cf-6138-4815-9c22-811c474799c6" providerId="AD" clId="Web-{DD3B2C5D-0A9F-9790-2813-87B15142C085}" dt="2020-04-06T07:42:10.391" v="70" actId="14100"/>
        <pc:sldMkLst>
          <pc:docMk/>
          <pc:sldMk cId="3728731341" sldId="269"/>
        </pc:sldMkLst>
        <pc:picChg chg="del mod">
          <ac:chgData name="Baranda Gauna, Fatima" userId="S::f-baranda@euskadi.eus::0bf1d7cf-6138-4815-9c22-811c474799c6" providerId="AD" clId="Web-{DD3B2C5D-0A9F-9790-2813-87B15142C085}" dt="2020-04-06T07:40:07.922" v="56"/>
          <ac:picMkLst>
            <pc:docMk/>
            <pc:sldMk cId="3728731341" sldId="269"/>
            <ac:picMk id="2" creationId="{F51EE04F-3BA8-41CA-950E-DC4E3271F74B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41:57.563" v="65"/>
          <ac:picMkLst>
            <pc:docMk/>
            <pc:sldMk cId="3728731341" sldId="269"/>
            <ac:picMk id="3" creationId="{9914070D-EC95-4C78-91D9-B6501DF99813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2:10.391" v="70" actId="14100"/>
          <ac:picMkLst>
            <pc:docMk/>
            <pc:sldMk cId="3728731341" sldId="269"/>
            <ac:picMk id="5" creationId="{71AFB421-E418-49C3-A065-1EC851F8317E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43:50.673" v="76" actId="14100"/>
        <pc:sldMkLst>
          <pc:docMk/>
          <pc:sldMk cId="4185622513" sldId="270"/>
        </pc:sldMkLst>
        <pc:picChg chg="add del mod">
          <ac:chgData name="Baranda Gauna, Fatima" userId="S::f-baranda@euskadi.eus::0bf1d7cf-6138-4815-9c22-811c474799c6" providerId="AD" clId="Web-{DD3B2C5D-0A9F-9790-2813-87B15142C085}" dt="2020-04-06T07:21:30.042" v="19"/>
          <ac:picMkLst>
            <pc:docMk/>
            <pc:sldMk cId="4185622513" sldId="270"/>
            <ac:picMk id="3" creationId="{850D8597-508A-46BE-A544-AE4FD5DD6C5D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31:42.217" v="38"/>
          <ac:picMkLst>
            <pc:docMk/>
            <pc:sldMk cId="4185622513" sldId="270"/>
            <ac:picMk id="5" creationId="{04D7D95F-403A-45E3-A5EC-84FD1418B520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33:09.779" v="49"/>
          <ac:picMkLst>
            <pc:docMk/>
            <pc:sldMk cId="4185622513" sldId="270"/>
            <ac:picMk id="7" creationId="{07B2C014-F5A2-4DD1-A654-AC52FCE84E55}"/>
          </ac:picMkLst>
        </pc:picChg>
        <pc:picChg chg="del mod">
          <ac:chgData name="Baranda Gauna, Fatima" userId="S::f-baranda@euskadi.eus::0bf1d7cf-6138-4815-9c22-811c474799c6" providerId="AD" clId="Web-{DD3B2C5D-0A9F-9790-2813-87B15142C085}" dt="2020-04-06T07:20:10.010" v="11"/>
          <ac:picMkLst>
            <pc:docMk/>
            <pc:sldMk cId="4185622513" sldId="270"/>
            <ac:picMk id="9" creationId="{835E3A29-E842-4249-93EC-72E1DF969D56}"/>
          </ac:picMkLst>
        </pc:picChg>
        <pc:picChg chg="add del mod">
          <ac:chgData name="Baranda Gauna, Fatima" userId="S::f-baranda@euskadi.eus::0bf1d7cf-6138-4815-9c22-811c474799c6" providerId="AD" clId="Web-{DD3B2C5D-0A9F-9790-2813-87B15142C085}" dt="2020-04-06T07:43:37.892" v="71"/>
          <ac:picMkLst>
            <pc:docMk/>
            <pc:sldMk cId="4185622513" sldId="270"/>
            <ac:picMk id="10" creationId="{62756E33-2A25-43A1-B617-19346F6E4560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3:50.673" v="76" actId="14100"/>
          <ac:picMkLst>
            <pc:docMk/>
            <pc:sldMk cId="4185622513" sldId="270"/>
            <ac:picMk id="12" creationId="{87FEE0EE-F0E9-4A4F-8A6F-94C4306729FF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47:41.190" v="88" actId="14100"/>
        <pc:sldMkLst>
          <pc:docMk/>
          <pc:sldMk cId="2489555973" sldId="271"/>
        </pc:sldMkLst>
        <pc:picChg chg="del mod">
          <ac:chgData name="Baranda Gauna, Fatima" userId="S::f-baranda@euskadi.eus::0bf1d7cf-6138-4815-9c22-811c474799c6" providerId="AD" clId="Web-{DD3B2C5D-0A9F-9790-2813-87B15142C085}" dt="2020-04-06T07:46:43.080" v="79"/>
          <ac:picMkLst>
            <pc:docMk/>
            <pc:sldMk cId="2489555973" sldId="271"/>
            <ac:picMk id="2" creationId="{3BA11397-AE9A-41EA-8685-AA50FF605289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47:41.190" v="88" actId="14100"/>
          <ac:picMkLst>
            <pc:docMk/>
            <pc:sldMk cId="2489555973" sldId="271"/>
            <ac:picMk id="3" creationId="{44180E02-F533-4335-B6F0-5E20F8A882E8}"/>
          </ac:picMkLst>
        </pc:picChg>
      </pc:sldChg>
      <pc:sldChg chg="addSp delSp modSp">
        <pc:chgData name="Baranda Gauna, Fatima" userId="S::f-baranda@euskadi.eus::0bf1d7cf-6138-4815-9c22-811c474799c6" providerId="AD" clId="Web-{DD3B2C5D-0A9F-9790-2813-87B15142C085}" dt="2020-04-06T07:23:47.777" v="37" actId="14100"/>
        <pc:sldMkLst>
          <pc:docMk/>
          <pc:sldMk cId="3658200831" sldId="272"/>
        </pc:sldMkLst>
        <pc:picChg chg="del mod">
          <ac:chgData name="Baranda Gauna, Fatima" userId="S::f-baranda@euskadi.eus::0bf1d7cf-6138-4815-9c22-811c474799c6" providerId="AD" clId="Web-{DD3B2C5D-0A9F-9790-2813-87B15142C085}" dt="2020-04-06T07:23:22.824" v="28"/>
          <ac:picMkLst>
            <pc:docMk/>
            <pc:sldMk cId="3658200831" sldId="272"/>
            <ac:picMk id="3" creationId="{0C505E79-D10C-48C0-B7FE-80F012913649}"/>
          </ac:picMkLst>
        </pc:picChg>
        <pc:picChg chg="add mod">
          <ac:chgData name="Baranda Gauna, Fatima" userId="S::f-baranda@euskadi.eus::0bf1d7cf-6138-4815-9c22-811c474799c6" providerId="AD" clId="Web-{DD3B2C5D-0A9F-9790-2813-87B15142C085}" dt="2020-04-06T07:23:47.777" v="37" actId="14100"/>
          <ac:picMkLst>
            <pc:docMk/>
            <pc:sldMk cId="3658200831" sldId="272"/>
            <ac:picMk id="4" creationId="{B4D19E07-74C7-4F66-A811-11DFE09AB7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20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44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55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680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21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36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05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78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FFA424-AD97-4C4D-A89D-E58087538225}"/>
              </a:ext>
            </a:extLst>
          </p:cNvPr>
          <p:cNvSpPr txBox="1"/>
          <p:nvPr userDrawn="1"/>
        </p:nvSpPr>
        <p:spPr>
          <a:xfrm>
            <a:off x="628650" y="1868557"/>
            <a:ext cx="7886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dirty="0">
                <a:solidFill>
                  <a:srgbClr val="5FB1B6"/>
                </a:solidFill>
              </a:rPr>
              <a:t>Haga clic para modificar los estilos de texto del patrón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5FB1B6"/>
                </a:solidFill>
              </a:rPr>
              <a:t>Segundo nivel</a:t>
            </a:r>
          </a:p>
          <a:p>
            <a:pPr marL="12001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dirty="0">
                <a:solidFill>
                  <a:srgbClr val="5FB1B6"/>
                </a:solidFill>
              </a:rPr>
              <a:t>Tercer nivel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600" dirty="0">
                <a:solidFill>
                  <a:srgbClr val="5FB1B6"/>
                </a:solidFill>
              </a:rPr>
              <a:t>Cuarto nivel</a:t>
            </a: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dirty="0">
                <a:solidFill>
                  <a:srgbClr val="5FB1B6"/>
                </a:solidFill>
              </a:rPr>
              <a:t>Quinto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FB1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8011B798-7356-844C-B7D3-FE4FE2313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235" y="2387601"/>
            <a:ext cx="8855765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09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7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87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6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72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B1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C898-D5A1-45CF-89C6-B69D51EA142A}" type="datetimeFigureOut">
              <a:rPr lang="es-ES" smtClean="0"/>
              <a:t>12/07/2021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87CD-7734-471B-AB99-9A9D16B52F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06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skadi.eus/contenidos/informacion/cevime_infac_2021/es_def/adjuntos/INFAC_Vol_29_6_como-tomar-medicamentos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794" y="924974"/>
            <a:ext cx="8582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rgbClr val="4BACC6"/>
                </a:solidFill>
                <a:latin typeface="Arial Black" pitchFamily="34" charset="0"/>
              </a:rPr>
              <a:t>ADMINISTRACIÓN DE MEDICAMENTOS ORALES: ¿CÓMO Y CUANDO?</a:t>
            </a:r>
            <a:endParaRPr lang="es-ES" sz="4000" dirty="0">
              <a:solidFill>
                <a:srgbClr val="4BACC6"/>
              </a:solidFill>
              <a:latin typeface="Arial Black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88316" y="4341784"/>
            <a:ext cx="5167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es-ES_tradnl" sz="3600" dirty="0" err="1" smtClean="0">
                <a:solidFill>
                  <a:srgbClr val="4BACC6"/>
                </a:solidFill>
                <a:latin typeface="Arial Black" pitchFamily="34" charset="0"/>
              </a:rPr>
              <a:t>Vol</a:t>
            </a:r>
            <a:r>
              <a:rPr lang="es-ES_tradnl" sz="3600" dirty="0" smtClean="0">
                <a:solidFill>
                  <a:srgbClr val="4BACC6"/>
                </a:solidFill>
                <a:latin typeface="Arial Black" pitchFamily="34" charset="0"/>
              </a:rPr>
              <a:t> 29, nº 06 - 2021 </a:t>
            </a:r>
            <a:endParaRPr lang="es-ES" sz="3600" dirty="0">
              <a:solidFill>
                <a:srgbClr val="4BACC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314058"/>
            <a:ext cx="7772400" cy="963510"/>
          </a:xfrm>
        </p:spPr>
        <p:txBody>
          <a:bodyPr/>
          <a:lstStyle/>
          <a:p>
            <a:r>
              <a:rPr lang="es-ES" sz="3200" dirty="0" smtClean="0">
                <a:latin typeface="Arial Black" panose="020B0A04020102020204" pitchFamily="34" charset="0"/>
              </a:rPr>
              <a:t>¿CUÁNDO TOMAR LOS MEDICAMENTOS</a:t>
            </a:r>
            <a:r>
              <a:rPr lang="es-ES" sz="3200" dirty="0">
                <a:latin typeface="Arial Black" panose="020B0A04020102020204" pitchFamily="34" charset="0"/>
              </a:rPr>
              <a:t>? (</a:t>
            </a:r>
            <a:r>
              <a:rPr lang="es-ES" sz="3200" dirty="0" smtClean="0">
                <a:latin typeface="Arial Black" panose="020B0A04020102020204" pitchFamily="34" charset="0"/>
              </a:rPr>
              <a:t>II)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374" y="1566040"/>
            <a:ext cx="8397766" cy="3565633"/>
          </a:xfrm>
        </p:spPr>
        <p:txBody>
          <a:bodyPr>
            <a:normAutofit/>
          </a:bodyPr>
          <a:lstStyle/>
          <a:p>
            <a:pPr algn="just"/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Cronoterapia: práctica de adecuar el horario de administración de las dosis en relación con los ritmos circadianos para mejorar la eficacia y minimizar los efectos adversos. </a:t>
            </a:r>
          </a:p>
          <a:p>
            <a:pPr algn="just"/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Puede ser importante para algunos fármacos (ver tabla  2).</a:t>
            </a:r>
          </a:p>
        </p:txBody>
      </p:sp>
    </p:spTree>
    <p:extLst>
      <p:ext uri="{BB962C8B-B14F-4D97-AF65-F5344CB8AC3E}">
        <p14:creationId xmlns:p14="http://schemas.microsoft.com/office/powerpoint/2010/main" val="35919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59953"/>
            <a:ext cx="8649685" cy="66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5" y="599085"/>
            <a:ext cx="85915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136634"/>
            <a:ext cx="7772400" cy="963510"/>
          </a:xfrm>
        </p:spPr>
        <p:txBody>
          <a:bodyPr/>
          <a:lstStyle/>
          <a:p>
            <a:r>
              <a:rPr lang="es-ES" sz="3200" dirty="0" smtClean="0">
                <a:latin typeface="Arial Black" panose="020B0A04020102020204" pitchFamily="34" charset="0"/>
              </a:rPr>
              <a:t>¿CUÁNDO TOMAR LOS MEDICAMENTOS</a:t>
            </a:r>
            <a:r>
              <a:rPr lang="es-ES" sz="3200" dirty="0">
                <a:latin typeface="Arial Black" panose="020B0A04020102020204" pitchFamily="34" charset="0"/>
              </a:rPr>
              <a:t>? (</a:t>
            </a:r>
            <a:r>
              <a:rPr lang="es-ES" sz="3200" dirty="0" smtClean="0">
                <a:latin typeface="Arial Black" panose="020B0A04020102020204" pitchFamily="34" charset="0"/>
              </a:rPr>
              <a:t>III)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629" y="1254380"/>
            <a:ext cx="8010697" cy="4497043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Aunque las comidas pueden influir en la absorción del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fármaco, pueden mejorar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la tolerabilidad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gastrointestinal y servir de recordatorio para la toma de medicación.</a:t>
            </a:r>
          </a:p>
          <a:p>
            <a:pPr algn="just"/>
            <a:endParaRPr lang="es-ES" sz="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Tratamientos crónicos: preferible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que el horario de administración se relacione con las comidas para facilitar la adherencia. </a:t>
            </a:r>
            <a:endParaRPr lang="es-E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Tomar los fármacos con o </a:t>
            </a:r>
            <a:r>
              <a:rPr lang="es-ES" sz="2600" smtClean="0">
                <a:latin typeface="Calibri" panose="020F0502020204030204" pitchFamily="34" charset="0"/>
                <a:cs typeface="Calibri" panose="020F0502020204030204" pitchFamily="34" charset="0"/>
              </a:rPr>
              <a:t>sin comida: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pierde importancia si la respuesta terapéutica es adecuada.</a:t>
            </a:r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2152" y="178674"/>
            <a:ext cx="8177048" cy="963510"/>
          </a:xfrm>
        </p:spPr>
        <p:txBody>
          <a:bodyPr/>
          <a:lstStyle/>
          <a:p>
            <a:r>
              <a:rPr lang="es-ES" sz="3200" dirty="0">
                <a:latin typeface="Arial Black" panose="020B0A04020102020204" pitchFamily="34" charset="0"/>
              </a:rPr>
              <a:t>INTERACCIONES ENTRE ALIMENTOS Y MEDICAMENTOS (</a:t>
            </a:r>
            <a:r>
              <a:rPr lang="es-ES" sz="3200" dirty="0" smtClean="0">
                <a:latin typeface="Arial Black" panose="020B0A04020102020204" pitchFamily="34" charset="0"/>
              </a:rPr>
              <a:t>I)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946" y="1214691"/>
            <a:ext cx="8168352" cy="408252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Interacciones: pueden ser una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fuente de efectos adversos y de alteraciones en la respuesta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farmacológica.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El concepto de interacción entre alimentos y medicamentos es muy amplio y puede afectar de diversas formas dependiendo de si el efecto de la interacción se ejerce sobre el medicamento (IAM), sobre el alimento (IMA) o sobre ambos. </a:t>
            </a:r>
          </a:p>
        </p:txBody>
      </p:sp>
    </p:spTree>
    <p:extLst>
      <p:ext uri="{BB962C8B-B14F-4D97-AF65-F5344CB8AC3E}">
        <p14:creationId xmlns:p14="http://schemas.microsoft.com/office/powerpoint/2010/main" val="13790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4497" y="178674"/>
            <a:ext cx="8036829" cy="963510"/>
          </a:xfrm>
        </p:spPr>
        <p:txBody>
          <a:bodyPr/>
          <a:lstStyle/>
          <a:p>
            <a:r>
              <a:rPr lang="es-ES" sz="3200" dirty="0">
                <a:latin typeface="Arial Black" panose="020B0A04020102020204" pitchFamily="34" charset="0"/>
              </a:rPr>
              <a:t>INTERACCIONES ENTRE ALIMENTOS Y </a:t>
            </a:r>
            <a:r>
              <a:rPr lang="es-ES" sz="3200" dirty="0" smtClean="0">
                <a:latin typeface="Arial Black" panose="020B0A04020102020204" pitchFamily="34" charset="0"/>
              </a:rPr>
              <a:t>MEDICAMENTOS (II)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4497" y="1214691"/>
            <a:ext cx="8219089" cy="4029971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Cuando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un medicamento influye sobre el aprovechamiento de los nutrientes puede afectar al estado nutricional de los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pacientes (ver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tabla 3).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IAM: pueden aparecer efectos beneficiosos (mejora de la eficacia, reducción de efectos adversos) o perjudiciales (disminución de la eficacia, toxicidad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200" dirty="0" smtClean="0"/>
          </a:p>
          <a:p>
            <a:pPr algn="just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820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2" y="8358"/>
            <a:ext cx="8762787" cy="67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178674"/>
            <a:ext cx="8238440" cy="963510"/>
          </a:xfrm>
        </p:spPr>
        <p:txBody>
          <a:bodyPr/>
          <a:lstStyle/>
          <a:p>
            <a:r>
              <a:rPr lang="es-ES" sz="3200" dirty="0">
                <a:latin typeface="Arial Black" panose="020B0A04020102020204" pitchFamily="34" charset="0"/>
              </a:rPr>
              <a:t>INTERACCIONES ENTRE ALIMENTOS Y MEDICAMENTOS (</a:t>
            </a:r>
            <a:r>
              <a:rPr lang="es-ES" sz="3200" dirty="0" smtClean="0">
                <a:latin typeface="Arial Black" panose="020B0A04020102020204" pitchFamily="34" charset="0"/>
              </a:rPr>
              <a:t>III)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4497" y="1566823"/>
            <a:ext cx="8334703" cy="3541205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IAM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: Pueden ocurrir por un componente concreto de la dieta (p.ej. grasas, fibra, calcio) o por los cambios fisiológicos que provoca la presencia de alimentos en el tracto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gastrointestinal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(ver tabla 4).</a:t>
            </a:r>
          </a:p>
          <a:p>
            <a:pPr algn="just">
              <a:lnSpc>
                <a:spcPct val="110000"/>
              </a:lnSpc>
            </a:pPr>
            <a:endParaRPr lang="es-E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Factores de riesgo: edad, sexo, estado nutricional, embarazo, insuficiencia renal, hepática o pancreática, variaciones interindividuales.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0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52387"/>
            <a:ext cx="59817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40" y="382772"/>
            <a:ext cx="6358270" cy="47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298" y="532263"/>
            <a:ext cx="7772400" cy="648393"/>
          </a:xfrm>
        </p:spPr>
        <p:txBody>
          <a:bodyPr/>
          <a:lstStyle/>
          <a:p>
            <a:r>
              <a:rPr lang="es-ES" sz="4000" dirty="0" smtClean="0">
                <a:solidFill>
                  <a:srgbClr val="4BACC6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  <a:endParaRPr lang="es-ES" sz="4000" dirty="0">
              <a:solidFill>
                <a:srgbClr val="4BACC6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2204" y="1204957"/>
            <a:ext cx="8242577" cy="4037603"/>
          </a:xfrm>
          <a:solidFill>
            <a:srgbClr val="5FACBC"/>
          </a:solidFill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chemeClr val="bg1"/>
                </a:solidFill>
                <a:latin typeface="Calibri "/>
                <a:cs typeface="Arial" panose="020B0604020202020204" pitchFamily="34" charset="0"/>
              </a:rPr>
              <a:t>INTRODUCCIÓN</a:t>
            </a:r>
            <a:endParaRPr lang="es-ES" sz="2600" dirty="0">
              <a:solidFill>
                <a:schemeClr val="bg1"/>
              </a:solidFill>
              <a:latin typeface="Calibri 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  <a:latin typeface="Calibri "/>
                <a:cs typeface="Arial" panose="020B0604020202020204" pitchFamily="34" charset="0"/>
              </a:rPr>
              <a:t>MANIPULACIÓN DE MEDICAMENTOS ORALES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  <a:latin typeface="Calibri "/>
                <a:cs typeface="Arial" panose="020B0604020202020204" pitchFamily="34" charset="0"/>
              </a:rPr>
              <a:t>¿CUÁNDO TOMAR LOS MEDICAMENTOS?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  <a:latin typeface="Calibri "/>
                <a:cs typeface="Arial" panose="020B0604020202020204" pitchFamily="34" charset="0"/>
              </a:rPr>
              <a:t>INTERACCIONES ENTRE ALIMENTOS Y MEDICAMENTOS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bg1"/>
                </a:solidFill>
                <a:latin typeface="Calibri "/>
                <a:cs typeface="Arial" panose="020B0604020202020204" pitchFamily="34" charset="0"/>
              </a:rPr>
              <a:t>IDEAS CLAVE</a:t>
            </a:r>
          </a:p>
          <a:p>
            <a:pPr algn="just">
              <a:lnSpc>
                <a:spcPct val="11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4336" y="178674"/>
            <a:ext cx="8185888" cy="963510"/>
          </a:xfrm>
        </p:spPr>
        <p:txBody>
          <a:bodyPr/>
          <a:lstStyle/>
          <a:p>
            <a:r>
              <a:rPr lang="es-ES" sz="3200" dirty="0">
                <a:latin typeface="Arial Black" panose="020B0A04020102020204" pitchFamily="34" charset="0"/>
              </a:rPr>
              <a:t>INTERACCIONES ENTRE ALIMENTOS Y </a:t>
            </a:r>
            <a:r>
              <a:rPr lang="es-ES" sz="3200" dirty="0" smtClean="0">
                <a:latin typeface="Arial Black" panose="020B0A04020102020204" pitchFamily="34" charset="0"/>
              </a:rPr>
              <a:t>MEDICAMENTOS (IV)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6538" y="1594128"/>
            <a:ext cx="8303172" cy="3608493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 interacciones clínicamente significativas son difíciles de predecir.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Pueden ocurrir en las siguientes situaciones:</a:t>
            </a:r>
          </a:p>
          <a:p>
            <a:pPr lvl="1" algn="just"/>
            <a:endParaRPr lang="es-E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fármacos con estrecho margen terapéutico.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fármacos con una curva dosis-efecto de gran pendiente.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fármacos que requieran una concentración plasmática sostenida.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46538" y="178674"/>
            <a:ext cx="8219090" cy="963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5FB1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200" dirty="0" smtClean="0">
                <a:latin typeface="Arial Black" panose="020B0A04020102020204" pitchFamily="34" charset="0"/>
              </a:rPr>
              <a:t>INTERACCIONES ENTRE ALIMENTOS Y </a:t>
            </a:r>
            <a:r>
              <a:rPr lang="es-ES" sz="3200" dirty="0">
                <a:latin typeface="Arial Black" panose="020B0A04020102020204" pitchFamily="34" charset="0"/>
              </a:rPr>
              <a:t>MEDICAMENTOS </a:t>
            </a:r>
            <a:r>
              <a:rPr lang="es-ES" sz="3200" dirty="0" smtClean="0">
                <a:latin typeface="Arial Black" panose="020B0A04020102020204" pitchFamily="34" charset="0"/>
              </a:rPr>
              <a:t>(V</a:t>
            </a:r>
            <a:r>
              <a:rPr lang="es-ES" sz="32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46538" y="1489025"/>
            <a:ext cx="8303172" cy="4680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alcohol no puede considerarse un nutriente pero puede producir interacciones con múltiples fármacos (ver tabla 5).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ES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ngesta ocasional: inhibición </a:t>
            </a:r>
            <a:r>
              <a:rPr lang="es-E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competitiva en el </a:t>
            </a:r>
            <a:r>
              <a:rPr lang="es-ES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CYP2E1: se </a:t>
            </a:r>
            <a:r>
              <a:rPr lang="es-E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el metabolismo de los </a:t>
            </a:r>
            <a:r>
              <a:rPr lang="es-ES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fármacos. </a:t>
            </a:r>
          </a:p>
          <a:p>
            <a:pPr algn="just"/>
            <a:endParaRPr lang="es-ES" sz="26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Consumo </a:t>
            </a:r>
            <a:r>
              <a:rPr lang="es-E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crónico de elevadas </a:t>
            </a:r>
            <a:r>
              <a:rPr lang="es-ES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cantidades: inducción </a:t>
            </a:r>
            <a:r>
              <a:rPr lang="es-E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esta </a:t>
            </a:r>
            <a:r>
              <a:rPr lang="es-ES" sz="2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isoenzima</a:t>
            </a:r>
            <a:r>
              <a:rPr lang="es-ES" sz="2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ES" sz="2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32" y="94593"/>
            <a:ext cx="7876715" cy="52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5" y="464021"/>
            <a:ext cx="8876921" cy="47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561792" cy="167085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1793" y="243053"/>
            <a:ext cx="6858000" cy="67887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Ideas clave (I)</a:t>
            </a:r>
            <a:endParaRPr lang="es-ES" sz="4000" b="1" dirty="0">
              <a:solidFill>
                <a:srgbClr val="5FB1B6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5215" y="1670859"/>
            <a:ext cx="809296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la </a:t>
            </a: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administración de un medicamento se deben seguir las instrucciones de la ficha técnica y/o el prospecto.</a:t>
            </a:r>
          </a:p>
          <a:p>
            <a:pPr algn="just">
              <a:spcBef>
                <a:spcPts val="600"/>
              </a:spcBef>
            </a:pPr>
            <a:endParaRPr lang="es-E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No todas las formas farmacéuticas sólidas orales se pueden manipular (fraccionar, triturar</a:t>
            </a:r>
            <a:r>
              <a:rPr lang="es-E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…).</a:t>
            </a:r>
          </a:p>
          <a:p>
            <a:pPr algn="just">
              <a:spcBef>
                <a:spcPts val="600"/>
              </a:spcBef>
            </a:pPr>
            <a:endParaRPr lang="es-E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El horario de administración de un medicamento debe adaptarse en lo posible a las preferencias del paciente para facilitar la adherencia</a:t>
            </a:r>
            <a:r>
              <a:rPr lang="es-E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561792" cy="167085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1793" y="243053"/>
            <a:ext cx="6858000" cy="678871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5FB1B6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Ideas clave </a:t>
            </a:r>
            <a:r>
              <a:rPr lang="es-ES" sz="4000" b="1" dirty="0" smtClean="0">
                <a:solidFill>
                  <a:srgbClr val="5FB1B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(II)</a:t>
            </a:r>
            <a:endParaRPr lang="es-ES" sz="4000" b="1" dirty="0">
              <a:solidFill>
                <a:srgbClr val="5FB1B6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0828" y="1260129"/>
            <a:ext cx="821908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s-ES" sz="2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A la hora de administrar un medicamento con comida, hay que tener en cuenta las posibles interacciones.</a:t>
            </a:r>
          </a:p>
          <a:p>
            <a:pPr algn="just">
              <a:spcBef>
                <a:spcPts val="600"/>
              </a:spcBef>
            </a:pPr>
            <a:endParaRPr lang="es-E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Las interacciones medicamento-alimento clínicamente relevantes son difíciles de predecir.</a:t>
            </a:r>
          </a:p>
          <a:p>
            <a:pPr algn="just">
              <a:spcBef>
                <a:spcPts val="600"/>
              </a:spcBef>
            </a:pPr>
            <a:endParaRPr lang="es-E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300" dirty="0">
                <a:latin typeface="Calibri" panose="020F0502020204030204" pitchFamily="34" charset="0"/>
                <a:cs typeface="Calibri" panose="020F0502020204030204" pitchFamily="34" charset="0"/>
              </a:rPr>
              <a:t>Si la respuesta terapéutica es adecuada, el horario de administración y las posibles interacciones pierden relevancia</a:t>
            </a:r>
            <a:r>
              <a:rPr lang="es-E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1891" y="3257526"/>
            <a:ext cx="4829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hlinkClick r:id="rId2"/>
              </a:rPr>
              <a:t>INFAC </a:t>
            </a:r>
            <a:r>
              <a:rPr lang="es-ES" sz="3200" b="1" dirty="0" smtClean="0">
                <a:solidFill>
                  <a:srgbClr val="0070C0"/>
                </a:solidFill>
                <a:hlinkClick r:id="rId2"/>
              </a:rPr>
              <a:t>2021 VOL 29 nº 06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06086" y="861399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b="1" dirty="0" smtClean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  <a:endParaRPr lang="es-ES" sz="4000" b="1" dirty="0">
              <a:solidFill>
                <a:srgbClr val="4BACC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287980"/>
            <a:ext cx="7772400" cy="665018"/>
          </a:xfrm>
        </p:spPr>
        <p:txBody>
          <a:bodyPr/>
          <a:lstStyle/>
          <a:p>
            <a:r>
              <a:rPr lang="es-ES" sz="4000" dirty="0" smtClean="0">
                <a:latin typeface="Arial Black" panose="020B0A04020102020204" pitchFamily="34" charset="0"/>
              </a:rPr>
              <a:t>INTRODUCCIÓN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2454" y="1342703"/>
            <a:ext cx="8250621" cy="397474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La administración de un medicamento debe realizarse siguiendo las condiciones descritas en su Ficha Técnica (FT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Una administración inadecuada de medicamentos (errores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manipulación, momento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incorrecto,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interacciones entre medicamentos y alimentos) puede comprometer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la eficacia del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tratamiento o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aumentar 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efectos adversos.</a:t>
            </a:r>
            <a:endParaRPr lang="eu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6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6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25848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267934"/>
            <a:ext cx="7772400" cy="963510"/>
          </a:xfrm>
        </p:spPr>
        <p:txBody>
          <a:bodyPr/>
          <a:lstStyle/>
          <a:p>
            <a:r>
              <a:rPr lang="es-ES" sz="3200" dirty="0">
                <a:latin typeface="Arial Black" panose="020B0A04020102020204" pitchFamily="34" charset="0"/>
              </a:rPr>
              <a:t>MANIPULACIÓN DE MEDICAMENTOS </a:t>
            </a:r>
            <a:r>
              <a:rPr lang="es-ES" sz="3200" dirty="0" smtClean="0">
                <a:latin typeface="Arial Black" panose="020B0A04020102020204" pitchFamily="34" charset="0"/>
              </a:rPr>
              <a:t>ORALES (I)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956" y="1617212"/>
            <a:ext cx="8625384" cy="348030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Circunstancias que dificultan la administración de formas orales sólidas (comprimidos, cápsulas): ajustes de dosis, problemas de deglución, pacientes pediátricos, sondas de alimentación o razones económicas.</a:t>
            </a:r>
          </a:p>
          <a:p>
            <a:pPr algn="just"/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Puede ser necesario manipular las formas orales sólidas (fraccionar, triturar o disolver comprimidos, abrir cápsulas).</a:t>
            </a:r>
          </a:p>
        </p:txBody>
      </p:sp>
    </p:spTree>
    <p:extLst>
      <p:ext uri="{BB962C8B-B14F-4D97-AF65-F5344CB8AC3E}">
        <p14:creationId xmlns:p14="http://schemas.microsoft.com/office/powerpoint/2010/main" val="16218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210204"/>
            <a:ext cx="7772400" cy="963510"/>
          </a:xfrm>
        </p:spPr>
        <p:txBody>
          <a:bodyPr/>
          <a:lstStyle/>
          <a:p>
            <a:r>
              <a:rPr lang="es-ES" sz="3200" dirty="0">
                <a:latin typeface="Arial Black" panose="020B0A04020102020204" pitchFamily="34" charset="0"/>
              </a:rPr>
              <a:t>MANIPULACIÓN DE MEDICAMENTOS ORALES (</a:t>
            </a:r>
            <a:r>
              <a:rPr lang="es-ES" sz="3200" dirty="0" smtClean="0">
                <a:latin typeface="Arial Black" panose="020B0A04020102020204" pitchFamily="34" charset="0"/>
              </a:rPr>
              <a:t>II)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701145"/>
            <a:ext cx="8010697" cy="317565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Importante conocer en qué casos puede hacerse de forma segura, sin que afecte a la eficacia y/o seguridad del tratamiento.</a:t>
            </a:r>
          </a:p>
          <a:p>
            <a:pPr algn="just"/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Consultar la FT para asegurarse de que la manipulación propuesta es compatible con la formulación del medicamento.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600" dirty="0" smtClean="0"/>
          </a:p>
        </p:txBody>
      </p:sp>
    </p:spTree>
    <p:extLst>
      <p:ext uri="{BB962C8B-B14F-4D97-AF65-F5344CB8AC3E}">
        <p14:creationId xmlns:p14="http://schemas.microsoft.com/office/powerpoint/2010/main" val="22125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189184"/>
            <a:ext cx="7772400" cy="963510"/>
          </a:xfrm>
        </p:spPr>
        <p:txBody>
          <a:bodyPr/>
          <a:lstStyle/>
          <a:p>
            <a:r>
              <a:rPr lang="es-ES" sz="3200" dirty="0">
                <a:latin typeface="Arial Black" panose="020B0A04020102020204" pitchFamily="34" charset="0"/>
              </a:rPr>
              <a:t>MANIPULACIÓN DE MEDICAMENTOS ORALES (</a:t>
            </a:r>
            <a:r>
              <a:rPr lang="es-ES" sz="3200" dirty="0" smtClean="0">
                <a:latin typeface="Arial Black" panose="020B0A04020102020204" pitchFamily="34" charset="0"/>
              </a:rPr>
              <a:t>III)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778" y="1504858"/>
            <a:ext cx="8336519" cy="366622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En ocasiones, FT no especifica posibilidad de partir, triturar…: habría que tener en cuenta ciertos factores (ver tabla 1). </a:t>
            </a:r>
          </a:p>
          <a:p>
            <a:pPr algn="just"/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El paciente o cuidador que manipule medicamentos debe recibir información (verbal y escrita</a:t>
            </a:r>
            <a:r>
              <a:rPr lang="es-E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especialmente si se trata de medicamentos peligrosos. </a:t>
            </a:r>
          </a:p>
        </p:txBody>
      </p:sp>
    </p:spTree>
    <p:extLst>
      <p:ext uri="{BB962C8B-B14F-4D97-AF65-F5344CB8AC3E}">
        <p14:creationId xmlns:p14="http://schemas.microsoft.com/office/powerpoint/2010/main" val="35315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42887"/>
            <a:ext cx="85915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423862"/>
            <a:ext cx="85820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8926" y="284720"/>
            <a:ext cx="7772400" cy="963510"/>
          </a:xfrm>
        </p:spPr>
        <p:txBody>
          <a:bodyPr/>
          <a:lstStyle/>
          <a:p>
            <a:r>
              <a:rPr lang="es-ES" sz="3200" dirty="0" smtClean="0">
                <a:latin typeface="Arial Black" panose="020B0A04020102020204" pitchFamily="34" charset="0"/>
              </a:rPr>
              <a:t>¿CUÁNDO TOMAR LOS MEDICAMENTOS</a:t>
            </a:r>
            <a:r>
              <a:rPr lang="es-ES" sz="3200" dirty="0">
                <a:latin typeface="Arial Black" panose="020B0A04020102020204" pitchFamily="34" charset="0"/>
              </a:rPr>
              <a:t>? </a:t>
            </a:r>
            <a:r>
              <a:rPr lang="es-ES" sz="3200" dirty="0" smtClean="0">
                <a:latin typeface="Arial Black" panose="020B0A04020102020204" pitchFamily="34" charset="0"/>
              </a:rPr>
              <a:t>(</a:t>
            </a:r>
            <a:r>
              <a:rPr lang="es-ES" sz="3200" dirty="0">
                <a:latin typeface="Arial Black" panose="020B0A04020102020204" pitchFamily="34" charset="0"/>
              </a:rPr>
              <a:t>I)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791503"/>
            <a:ext cx="8010697" cy="336907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Para algunos medicamentos un horario de administración no adecuado puede producir una menor efectividad o peor tolerabilidad.</a:t>
            </a:r>
          </a:p>
          <a:p>
            <a:pPr algn="just"/>
            <a:endParaRPr lang="es-E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La mayoría de las veces falta información sobre cuál sería el mejor horario de administración.</a:t>
            </a:r>
          </a:p>
          <a:p>
            <a:pPr algn="just"/>
            <a:endParaRPr lang="es-E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4293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BCB4777-E655-384D-ACFE-1875E78C165D}" vid="{556E43C3-FFFE-7346-B204-4B9D6F11E734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2" ma:contentTypeDescription="Create a new document." ma:contentTypeScope="" ma:versionID="7fbd41f527ea1485d5ccd90662872387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b40406071a89c0f4ca00712af41b7b3b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3C29DF-73E4-4EA7-90F1-394DDFB73BC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301a845-6ce7-4628-b9f3-e90712a662a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fdafc60-6e87-4fef-9209-278af2a3ac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FB4D19-D4DF-4626-BCE2-EE8868332F37}"/>
</file>

<file path=customXml/itemProps3.xml><?xml version="1.0" encoding="utf-8"?>
<ds:datastoreItem xmlns:ds="http://schemas.openxmlformats.org/officeDocument/2006/customXml" ds:itemID="{B79FD691-2936-4D32-A768-BA130563C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</Template>
  <TotalTime>4391</TotalTime>
  <Words>830</Words>
  <Application>Microsoft Office PowerPoint</Application>
  <PresentationFormat>Presentación en pantalla (4:3)</PresentationFormat>
  <Paragraphs>90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</vt:lpstr>
      <vt:lpstr>Calibri Light</vt:lpstr>
      <vt:lpstr>Wingdings</vt:lpstr>
      <vt:lpstr>Tema de Office</vt:lpstr>
      <vt:lpstr>1_Tema de Office</vt:lpstr>
      <vt:lpstr>Presentación de PowerPoint</vt:lpstr>
      <vt:lpstr>Sumario</vt:lpstr>
      <vt:lpstr>INTRODUCCIÓN</vt:lpstr>
      <vt:lpstr>MANIPULACIÓN DE MEDICAMENTOS ORALES (I)</vt:lpstr>
      <vt:lpstr>MANIPULACIÓN DE MEDICAMENTOS ORALES (II)</vt:lpstr>
      <vt:lpstr>MANIPULACIÓN DE MEDICAMENTOS ORALES (III)</vt:lpstr>
      <vt:lpstr>Presentación de PowerPoint</vt:lpstr>
      <vt:lpstr>Presentación de PowerPoint</vt:lpstr>
      <vt:lpstr>¿CUÁNDO TOMAR LOS MEDICAMENTOS? (I)</vt:lpstr>
      <vt:lpstr>¿CUÁNDO TOMAR LOS MEDICAMENTOS? (II)</vt:lpstr>
      <vt:lpstr>Presentación de PowerPoint</vt:lpstr>
      <vt:lpstr>Presentación de PowerPoint</vt:lpstr>
      <vt:lpstr>¿CUÁNDO TOMAR LOS MEDICAMENTOS? (III)</vt:lpstr>
      <vt:lpstr>INTERACCIONES ENTRE ALIMENTOS Y MEDICAMENTOS (I)</vt:lpstr>
      <vt:lpstr>INTERACCIONES ENTRE ALIMENTOS Y MEDICAMENTOS (II)</vt:lpstr>
      <vt:lpstr>Presentación de PowerPoint</vt:lpstr>
      <vt:lpstr>INTERACCIONES ENTRE ALIMENTOS Y MEDICAMENTOS (III)</vt:lpstr>
      <vt:lpstr>Presentación de PowerPoint</vt:lpstr>
      <vt:lpstr>Presentación de PowerPoint</vt:lpstr>
      <vt:lpstr>INTERACCIONES ENTRE ALIMENTOS Y MEDICAMENTOS (IV)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López Varona, Mª José</dc:creator>
  <cp:lastModifiedBy>Ander Rosado Ortiz De Zarate</cp:lastModifiedBy>
  <cp:revision>795</cp:revision>
  <dcterms:created xsi:type="dcterms:W3CDTF">2020-03-06T09:54:11Z</dcterms:created>
  <dcterms:modified xsi:type="dcterms:W3CDTF">2021-07-12T07:51:16Z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</Properties>
</file>