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9" r:id="rId4"/>
    <p:sldId id="262" r:id="rId5"/>
    <p:sldId id="275" r:id="rId6"/>
    <p:sldId id="266" r:id="rId7"/>
    <p:sldId id="276" r:id="rId8"/>
    <p:sldId id="268" r:id="rId9"/>
    <p:sldId id="263" r:id="rId10"/>
    <p:sldId id="261" r:id="rId11"/>
  </p:sldIdLst>
  <p:sldSz cx="12192000" cy="6858000"/>
  <p:notesSz cx="6858000" cy="9144000"/>
  <p:defaultText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C97"/>
    <a:srgbClr val="B81561"/>
    <a:srgbClr val="BA1862"/>
    <a:srgbClr val="5186BE"/>
    <a:srgbClr val="4895A9"/>
    <a:srgbClr val="EB9D6B"/>
    <a:srgbClr val="E7D3E7"/>
    <a:srgbClr val="EEB99F"/>
    <a:srgbClr val="476E6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6E6D9-6C7C-4C9C-9BFD-E3D8F84496B7}" v="1002" dt="2024-12-11T16:57:21.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4089" autoAdjust="0"/>
  </p:normalViewPr>
  <p:slideViewPr>
    <p:cSldViewPr snapToGrid="0">
      <p:cViewPr varScale="1">
        <p:scale>
          <a:sx n="56" d="100"/>
          <a:sy n="56" d="100"/>
        </p:scale>
        <p:origin x="13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euskadi.eus/bopv2/datos/2024/02/2401066e.pdf" TargetMode="External"/><Relationship Id="rId1" Type="http://schemas.openxmlformats.org/officeDocument/2006/relationships/hyperlink" Target="https://www.boe.es/boe_euskera/dias/2021/06/05/pdfs/BOE-A-2021-9347-E.pdf" TargetMode="External"/></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gif"/></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FCDD8-5EBD-40FD-8B57-4B866E785C1F}" type="doc">
      <dgm:prSet loTypeId="urn:microsoft.com/office/officeart/2005/8/layout/vList5" loCatId="list" qsTypeId="urn:microsoft.com/office/officeart/2005/8/quickstyle/simple1" qsCatId="simple" csTypeId="urn:microsoft.com/office/officeart/2005/8/colors/accent1_2" csCatId="accent1" phldr="1"/>
      <dgm:spPr>
        <a:scene3d>
          <a:camera prst="obliqueBottomRight"/>
          <a:lightRig rig="threePt" dir="t"/>
        </a:scene3d>
      </dgm:spPr>
      <dgm:t>
        <a:bodyPr/>
        <a:lstStyle/>
        <a:p>
          <a:endParaRPr lang="eu-ES"/>
        </a:p>
      </dgm:t>
    </dgm:pt>
    <dgm:pt modelId="{D1E0F3D6-ACC5-42A4-9FD0-2D29978419AE}">
      <dgm:prSet phldrT="[Texto]" custT="1"/>
      <dgm:spPr>
        <a:solidFill>
          <a:srgbClr val="B81561"/>
        </a:solidFill>
      </dgm:spPr>
      <dgm:t>
        <a:bodyPr/>
        <a:lstStyle/>
        <a:p>
          <a:r>
            <a:rPr lang="eu-ES" sz="2400" dirty="0"/>
            <a:t>8/2021 </a:t>
          </a:r>
        </a:p>
        <a:p>
          <a:r>
            <a:rPr lang="eu-ES" sz="2400" dirty="0"/>
            <a:t>Lege Organikoa</a:t>
          </a:r>
        </a:p>
      </dgm:t>
      <dgm:extLst>
        <a:ext uri="{E40237B7-FDA0-4F09-8148-C483321AD2D9}">
          <dgm14:cNvPr xmlns:dgm14="http://schemas.microsoft.com/office/drawing/2010/diagram" id="0" name="">
            <a:hlinkClick xmlns:r="http://schemas.openxmlformats.org/officeDocument/2006/relationships" r:id="rId1"/>
          </dgm14:cNvPr>
        </a:ext>
      </dgm:extLst>
    </dgm:pt>
    <dgm:pt modelId="{57DB1F21-096F-461F-AFB3-2CAA9CB16A8C}" type="parTrans" cxnId="{FF17114C-A861-4FFC-B3DE-87F5E24A8CFE}">
      <dgm:prSet/>
      <dgm:spPr/>
      <dgm:t>
        <a:bodyPr/>
        <a:lstStyle/>
        <a:p>
          <a:endParaRPr lang="eu-ES"/>
        </a:p>
      </dgm:t>
    </dgm:pt>
    <dgm:pt modelId="{73A32C56-D634-4A6D-B2F5-DF36FDF7C4D3}" type="sibTrans" cxnId="{FF17114C-A861-4FFC-B3DE-87F5E24A8CFE}">
      <dgm:prSet/>
      <dgm:spPr/>
      <dgm:t>
        <a:bodyPr/>
        <a:lstStyle/>
        <a:p>
          <a:endParaRPr lang="eu-ES"/>
        </a:p>
      </dgm:t>
    </dgm:pt>
    <dgm:pt modelId="{114D3E4B-DC8B-4344-91AA-7B2BA838DD48}">
      <dgm:prSet phldrT="[Texto]" custT="1"/>
      <dgm:spPr>
        <a:solidFill>
          <a:schemeClr val="bg1"/>
        </a:solidFill>
        <a:ln>
          <a:solidFill>
            <a:srgbClr val="B81561">
              <a:alpha val="90000"/>
            </a:srgbClr>
          </a:solidFill>
        </a:ln>
      </dgm:spPr>
      <dgm:t>
        <a:bodyPr/>
        <a:lstStyle/>
        <a:p>
          <a:pPr>
            <a:buNone/>
          </a:pPr>
          <a:r>
            <a:rPr lang="eu-ES" sz="2200" dirty="0"/>
            <a:t>Haurrak eta nerabeak indarkeriaren aurrean erabat babesteari buruzkoa</a:t>
          </a:r>
        </a:p>
      </dgm:t>
    </dgm:pt>
    <dgm:pt modelId="{D6BE5F40-F2BC-459C-9A3A-A596C4EDFBB4}" type="parTrans" cxnId="{15D84F3B-1714-4106-9C26-2857586ACDDB}">
      <dgm:prSet/>
      <dgm:spPr/>
      <dgm:t>
        <a:bodyPr/>
        <a:lstStyle/>
        <a:p>
          <a:endParaRPr lang="eu-ES"/>
        </a:p>
      </dgm:t>
    </dgm:pt>
    <dgm:pt modelId="{3BB42A52-7FCC-496B-BA0A-F2A15D52709E}" type="sibTrans" cxnId="{15D84F3B-1714-4106-9C26-2857586ACDDB}">
      <dgm:prSet/>
      <dgm:spPr/>
      <dgm:t>
        <a:bodyPr/>
        <a:lstStyle/>
        <a:p>
          <a:endParaRPr lang="eu-ES"/>
        </a:p>
      </dgm:t>
    </dgm:pt>
    <dgm:pt modelId="{31A4413A-3C12-4249-8FDD-5899807655BD}">
      <dgm:prSet phldrT="[Texto]" custT="1"/>
      <dgm:spPr>
        <a:solidFill>
          <a:srgbClr val="B81561"/>
        </a:solidFill>
        <a:ln w="12700" cap="flat" cmpd="sng" algn="ctr">
          <a:solidFill>
            <a:prstClr val="white">
              <a:hueOff val="0"/>
              <a:satOff val="0"/>
              <a:lumOff val="0"/>
              <a:alphaOff val="0"/>
            </a:prstClr>
          </a:solidFill>
          <a:prstDash val="solid"/>
          <a:miter lim="800000"/>
        </a:ln>
        <a:effectLst/>
      </dgm:spPr>
      <dgm:t>
        <a:bodyPr spcFirstLastPara="0" vert="horz" wrap="square" lIns="76200" tIns="38100" rIns="76200" bIns="38100" numCol="1" spcCol="1270" anchor="ctr" anchorCtr="0"/>
        <a:lstStyle/>
        <a:p>
          <a:pPr marL="0" lvl="0" algn="ctr" defTabSz="889000">
            <a:lnSpc>
              <a:spcPct val="90000"/>
            </a:lnSpc>
            <a:spcBef>
              <a:spcPct val="0"/>
            </a:spcBef>
            <a:spcAft>
              <a:spcPct val="35000"/>
            </a:spcAft>
            <a:buNone/>
          </a:pPr>
          <a:r>
            <a:rPr lang="eu-ES" sz="2400" kern="1200" dirty="0">
              <a:solidFill>
                <a:prstClr val="white"/>
              </a:solidFill>
              <a:latin typeface="Calibri" panose="020F0502020204030204"/>
              <a:ea typeface="+mn-ea"/>
              <a:cs typeface="+mn-cs"/>
            </a:rPr>
            <a:t>2/2024</a:t>
          </a:r>
        </a:p>
        <a:p>
          <a:pPr marL="0" lvl="0" algn="ctr" defTabSz="889000">
            <a:lnSpc>
              <a:spcPct val="90000"/>
            </a:lnSpc>
            <a:spcBef>
              <a:spcPct val="0"/>
            </a:spcBef>
            <a:spcAft>
              <a:spcPct val="35000"/>
            </a:spcAft>
            <a:buNone/>
          </a:pPr>
          <a:r>
            <a:rPr lang="eu-ES" sz="2400" kern="1200" dirty="0">
              <a:solidFill>
                <a:prstClr val="white"/>
              </a:solidFill>
              <a:latin typeface="Calibri" panose="020F0502020204030204"/>
              <a:ea typeface="+mn-ea"/>
              <a:cs typeface="+mn-cs"/>
            </a:rPr>
            <a:t>Legea</a:t>
          </a:r>
        </a:p>
      </dgm:t>
      <dgm:extLst>
        <a:ext uri="{E40237B7-FDA0-4F09-8148-C483321AD2D9}">
          <dgm14:cNvPr xmlns:dgm14="http://schemas.microsoft.com/office/drawing/2010/diagram" id="0" name="">
            <a:hlinkClick xmlns:r="http://schemas.openxmlformats.org/officeDocument/2006/relationships" r:id="rId2"/>
          </dgm14:cNvPr>
        </a:ext>
      </dgm:extLst>
    </dgm:pt>
    <dgm:pt modelId="{9AF073ED-E7AB-4CD0-A684-7A0B5B2F6CE1}" type="parTrans" cxnId="{03D98CD0-C3FD-4775-8675-505D46D314FF}">
      <dgm:prSet/>
      <dgm:spPr/>
      <dgm:t>
        <a:bodyPr/>
        <a:lstStyle/>
        <a:p>
          <a:endParaRPr lang="eu-ES"/>
        </a:p>
      </dgm:t>
    </dgm:pt>
    <dgm:pt modelId="{1365F24C-5752-47F8-A6A4-966F636FD10B}" type="sibTrans" cxnId="{03D98CD0-C3FD-4775-8675-505D46D314FF}">
      <dgm:prSet/>
      <dgm:spPr/>
      <dgm:t>
        <a:bodyPr/>
        <a:lstStyle/>
        <a:p>
          <a:endParaRPr lang="eu-ES"/>
        </a:p>
      </dgm:t>
    </dgm:pt>
    <dgm:pt modelId="{E92C1A0B-125C-4239-B43B-7A57F89B86F0}">
      <dgm:prSet phldrT="[Texto]" custT="1"/>
      <dgm:spPr>
        <a:solidFill>
          <a:schemeClr val="bg1">
            <a:alpha val="90000"/>
          </a:schemeClr>
        </a:solidFill>
        <a:ln>
          <a:solidFill>
            <a:srgbClr val="B81561">
              <a:alpha val="90000"/>
            </a:srgbClr>
          </a:solidFill>
        </a:ln>
      </dgm:spPr>
      <dgm:t>
        <a:bodyPr/>
        <a:lstStyle/>
        <a:p>
          <a:pPr>
            <a:buNone/>
          </a:pPr>
          <a:r>
            <a:rPr lang="eu-ES" sz="2400" dirty="0"/>
            <a:t>Haur eta nerabeena</a:t>
          </a:r>
        </a:p>
      </dgm:t>
    </dgm:pt>
    <dgm:pt modelId="{DE7B1E43-7366-48DC-98AD-56AB1B443B6C}" type="parTrans" cxnId="{6ED1163E-4554-4BBB-99DB-CAE1CFAE644D}">
      <dgm:prSet/>
      <dgm:spPr/>
      <dgm:t>
        <a:bodyPr/>
        <a:lstStyle/>
        <a:p>
          <a:endParaRPr lang="eu-ES"/>
        </a:p>
      </dgm:t>
    </dgm:pt>
    <dgm:pt modelId="{FEF2B264-152E-4D53-8EEA-D4AD7F0B5313}" type="sibTrans" cxnId="{6ED1163E-4554-4BBB-99DB-CAE1CFAE644D}">
      <dgm:prSet/>
      <dgm:spPr/>
      <dgm:t>
        <a:bodyPr/>
        <a:lstStyle/>
        <a:p>
          <a:endParaRPr lang="eu-ES"/>
        </a:p>
      </dgm:t>
    </dgm:pt>
    <dgm:pt modelId="{58DB61A0-736E-489E-A35A-C7C682399673}" type="pres">
      <dgm:prSet presAssocID="{1BBFCDD8-5EBD-40FD-8B57-4B866E785C1F}" presName="Name0" presStyleCnt="0">
        <dgm:presLayoutVars>
          <dgm:dir/>
          <dgm:animLvl val="lvl"/>
          <dgm:resizeHandles val="exact"/>
        </dgm:presLayoutVars>
      </dgm:prSet>
      <dgm:spPr/>
    </dgm:pt>
    <dgm:pt modelId="{A94B086A-7CC4-4922-94A4-85587C08C03F}" type="pres">
      <dgm:prSet presAssocID="{D1E0F3D6-ACC5-42A4-9FD0-2D29978419AE}" presName="linNode" presStyleCnt="0"/>
      <dgm:spPr/>
    </dgm:pt>
    <dgm:pt modelId="{86A747A8-0841-4B81-BC88-0DE1FE0D7C0C}" type="pres">
      <dgm:prSet presAssocID="{D1E0F3D6-ACC5-42A4-9FD0-2D29978419AE}" presName="parentText" presStyleLbl="node1" presStyleIdx="0" presStyleCnt="2">
        <dgm:presLayoutVars>
          <dgm:chMax val="1"/>
          <dgm:bulletEnabled val="1"/>
        </dgm:presLayoutVars>
      </dgm:prSet>
      <dgm:spPr/>
    </dgm:pt>
    <dgm:pt modelId="{89C782E8-E0DE-4FC8-B198-AC8CCFD129A9}" type="pres">
      <dgm:prSet presAssocID="{D1E0F3D6-ACC5-42A4-9FD0-2D29978419AE}" presName="descendantText" presStyleLbl="alignAccFollowNode1" presStyleIdx="0" presStyleCnt="2">
        <dgm:presLayoutVars>
          <dgm:bulletEnabled val="1"/>
        </dgm:presLayoutVars>
      </dgm:prSet>
      <dgm:spPr/>
    </dgm:pt>
    <dgm:pt modelId="{18A39DD3-8E91-42F7-AFB0-1E172203A491}" type="pres">
      <dgm:prSet presAssocID="{73A32C56-D634-4A6D-B2F5-DF36FDF7C4D3}" presName="sp" presStyleCnt="0"/>
      <dgm:spPr/>
    </dgm:pt>
    <dgm:pt modelId="{A2669978-E3F5-4467-A877-11EBB41341F1}" type="pres">
      <dgm:prSet presAssocID="{31A4413A-3C12-4249-8FDD-5899807655BD}" presName="linNode" presStyleCnt="0"/>
      <dgm:spPr/>
    </dgm:pt>
    <dgm:pt modelId="{83AD5DAA-4C0D-4DB2-B267-52B9C9DFC798}" type="pres">
      <dgm:prSet presAssocID="{31A4413A-3C12-4249-8FDD-5899807655BD}" presName="parentText" presStyleLbl="node1" presStyleIdx="1" presStyleCnt="2">
        <dgm:presLayoutVars>
          <dgm:chMax val="1"/>
          <dgm:bulletEnabled val="1"/>
        </dgm:presLayoutVars>
      </dgm:prSet>
      <dgm:spPr>
        <a:xfrm>
          <a:off x="0" y="2400867"/>
          <a:ext cx="3120678" cy="2286485"/>
        </a:xfrm>
        <a:prstGeom prst="roundRect">
          <a:avLst/>
        </a:prstGeom>
      </dgm:spPr>
    </dgm:pt>
    <dgm:pt modelId="{655A0314-11F9-4EFC-BDF7-C81AFD626BBE}" type="pres">
      <dgm:prSet presAssocID="{31A4413A-3C12-4249-8FDD-5899807655BD}" presName="descendantText" presStyleLbl="alignAccFollowNode1" presStyleIdx="1" presStyleCnt="2">
        <dgm:presLayoutVars>
          <dgm:bulletEnabled val="1"/>
        </dgm:presLayoutVars>
      </dgm:prSet>
      <dgm:spPr/>
    </dgm:pt>
  </dgm:ptLst>
  <dgm:cxnLst>
    <dgm:cxn modelId="{15D84F3B-1714-4106-9C26-2857586ACDDB}" srcId="{D1E0F3D6-ACC5-42A4-9FD0-2D29978419AE}" destId="{114D3E4B-DC8B-4344-91AA-7B2BA838DD48}" srcOrd="0" destOrd="0" parTransId="{D6BE5F40-F2BC-459C-9A3A-A596C4EDFBB4}" sibTransId="{3BB42A52-7FCC-496B-BA0A-F2A15D52709E}"/>
    <dgm:cxn modelId="{6ED1163E-4554-4BBB-99DB-CAE1CFAE644D}" srcId="{31A4413A-3C12-4249-8FDD-5899807655BD}" destId="{E92C1A0B-125C-4239-B43B-7A57F89B86F0}" srcOrd="0" destOrd="0" parTransId="{DE7B1E43-7366-48DC-98AD-56AB1B443B6C}" sibTransId="{FEF2B264-152E-4D53-8EEA-D4AD7F0B5313}"/>
    <dgm:cxn modelId="{FF17114C-A861-4FFC-B3DE-87F5E24A8CFE}" srcId="{1BBFCDD8-5EBD-40FD-8B57-4B866E785C1F}" destId="{D1E0F3D6-ACC5-42A4-9FD0-2D29978419AE}" srcOrd="0" destOrd="0" parTransId="{57DB1F21-096F-461F-AFB3-2CAA9CB16A8C}" sibTransId="{73A32C56-D634-4A6D-B2F5-DF36FDF7C4D3}"/>
    <dgm:cxn modelId="{0F757484-EF62-438D-AABB-9272B75BBA4C}" type="presOf" srcId="{E92C1A0B-125C-4239-B43B-7A57F89B86F0}" destId="{655A0314-11F9-4EFC-BDF7-C81AFD626BBE}" srcOrd="0" destOrd="0" presId="urn:microsoft.com/office/officeart/2005/8/layout/vList5"/>
    <dgm:cxn modelId="{D258FE86-0506-4625-BF5A-81CA203B5D28}" type="presOf" srcId="{D1E0F3D6-ACC5-42A4-9FD0-2D29978419AE}" destId="{86A747A8-0841-4B81-BC88-0DE1FE0D7C0C}" srcOrd="0" destOrd="0" presId="urn:microsoft.com/office/officeart/2005/8/layout/vList5"/>
    <dgm:cxn modelId="{84916388-952D-4D4D-BD22-40D96F6DDE1B}" type="presOf" srcId="{1BBFCDD8-5EBD-40FD-8B57-4B866E785C1F}" destId="{58DB61A0-736E-489E-A35A-C7C682399673}" srcOrd="0" destOrd="0" presId="urn:microsoft.com/office/officeart/2005/8/layout/vList5"/>
    <dgm:cxn modelId="{A265D8AE-4747-4E2D-BD19-55CAC7B06359}" type="presOf" srcId="{31A4413A-3C12-4249-8FDD-5899807655BD}" destId="{83AD5DAA-4C0D-4DB2-B267-52B9C9DFC798}" srcOrd="0" destOrd="0" presId="urn:microsoft.com/office/officeart/2005/8/layout/vList5"/>
    <dgm:cxn modelId="{03D98CD0-C3FD-4775-8675-505D46D314FF}" srcId="{1BBFCDD8-5EBD-40FD-8B57-4B866E785C1F}" destId="{31A4413A-3C12-4249-8FDD-5899807655BD}" srcOrd="1" destOrd="0" parTransId="{9AF073ED-E7AB-4CD0-A684-7A0B5B2F6CE1}" sibTransId="{1365F24C-5752-47F8-A6A4-966F636FD10B}"/>
    <dgm:cxn modelId="{BD2436FE-3151-4964-973E-633A63080A98}" type="presOf" srcId="{114D3E4B-DC8B-4344-91AA-7B2BA838DD48}" destId="{89C782E8-E0DE-4FC8-B198-AC8CCFD129A9}" srcOrd="0" destOrd="0" presId="urn:microsoft.com/office/officeart/2005/8/layout/vList5"/>
    <dgm:cxn modelId="{838A97EB-7F83-4EB6-9C28-A8639A0BB973}" type="presParOf" srcId="{58DB61A0-736E-489E-A35A-C7C682399673}" destId="{A94B086A-7CC4-4922-94A4-85587C08C03F}" srcOrd="0" destOrd="0" presId="urn:microsoft.com/office/officeart/2005/8/layout/vList5"/>
    <dgm:cxn modelId="{AAE9FB51-5FEF-4AB6-8C08-BFACBBA980FD}" type="presParOf" srcId="{A94B086A-7CC4-4922-94A4-85587C08C03F}" destId="{86A747A8-0841-4B81-BC88-0DE1FE0D7C0C}" srcOrd="0" destOrd="0" presId="urn:microsoft.com/office/officeart/2005/8/layout/vList5"/>
    <dgm:cxn modelId="{B74E324B-EEDA-4F5F-86A6-A9C2AA1B6A9A}" type="presParOf" srcId="{A94B086A-7CC4-4922-94A4-85587C08C03F}" destId="{89C782E8-E0DE-4FC8-B198-AC8CCFD129A9}" srcOrd="1" destOrd="0" presId="urn:microsoft.com/office/officeart/2005/8/layout/vList5"/>
    <dgm:cxn modelId="{61A84ADB-CE0B-4ABA-AD87-F91A4B6A613B}" type="presParOf" srcId="{58DB61A0-736E-489E-A35A-C7C682399673}" destId="{18A39DD3-8E91-42F7-AFB0-1E172203A491}" srcOrd="1" destOrd="0" presId="urn:microsoft.com/office/officeart/2005/8/layout/vList5"/>
    <dgm:cxn modelId="{76E64998-1CF5-4FBB-AAE2-6B8FA1888456}" type="presParOf" srcId="{58DB61A0-736E-489E-A35A-C7C682399673}" destId="{A2669978-E3F5-4467-A877-11EBB41341F1}" srcOrd="2" destOrd="0" presId="urn:microsoft.com/office/officeart/2005/8/layout/vList5"/>
    <dgm:cxn modelId="{3F6A3410-9EE3-4665-A341-B35705048FDB}" type="presParOf" srcId="{A2669978-E3F5-4467-A877-11EBB41341F1}" destId="{83AD5DAA-4C0D-4DB2-B267-52B9C9DFC798}" srcOrd="0" destOrd="0" presId="urn:microsoft.com/office/officeart/2005/8/layout/vList5"/>
    <dgm:cxn modelId="{FD2A72BA-860D-4C53-8A07-3D15CB477F04}" type="presParOf" srcId="{A2669978-E3F5-4467-A877-11EBB41341F1}" destId="{655A0314-11F9-4EFC-BDF7-C81AFD626BB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7DE76-4640-4D97-93A4-CDBF25CA8190}"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u-ES"/>
        </a:p>
      </dgm:t>
    </dgm:pt>
    <dgm:pt modelId="{43C5BB64-9B5A-4921-BFD5-1793496CC3B5}">
      <dgm:prSet phldrT="[Texto]"/>
      <dgm:spPr>
        <a:solidFill>
          <a:srgbClr val="B81561"/>
        </a:solidFill>
      </dgm:spPr>
      <dgm:t>
        <a:bodyPr/>
        <a:lstStyle/>
        <a:p>
          <a:r>
            <a:rPr lang="eu-ES" dirty="0"/>
            <a:t>Jarraibideak eskaintzea</a:t>
          </a:r>
        </a:p>
      </dgm:t>
    </dgm:pt>
    <dgm:pt modelId="{4FE9E5A1-B5AC-4461-926C-30367A0EC006}" type="parTrans" cxnId="{8DB9830A-1E8B-494D-A281-848668CABEB6}">
      <dgm:prSet/>
      <dgm:spPr/>
      <dgm:t>
        <a:bodyPr/>
        <a:lstStyle/>
        <a:p>
          <a:endParaRPr lang="eu-ES"/>
        </a:p>
      </dgm:t>
    </dgm:pt>
    <dgm:pt modelId="{9170A2E8-10FC-4705-B5FD-4E73D28DA01B}" type="sibTrans" cxnId="{8DB9830A-1E8B-494D-A281-848668CABEB6}">
      <dgm:prSet/>
      <dgm:spPr/>
      <dgm:t>
        <a:bodyPr/>
        <a:lstStyle/>
        <a:p>
          <a:endParaRPr lang="eu-ES"/>
        </a:p>
      </dgm:t>
    </dgm:pt>
    <dgm:pt modelId="{365A0CFD-F05D-4307-9353-97EC222F20B8}">
      <dgm:prSet phldrT="[Texto]"/>
      <dgm:spPr>
        <a:solidFill>
          <a:srgbClr val="B81561">
            <a:alpha val="89804"/>
          </a:srgbClr>
        </a:solidFill>
      </dgm:spPr>
      <dgm:t>
        <a:bodyPr/>
        <a:lstStyle/>
        <a:p>
          <a:r>
            <a:rPr lang="eu-ES" dirty="0"/>
            <a:t>Koordinazio prozedurak ezartzea</a:t>
          </a:r>
        </a:p>
      </dgm:t>
    </dgm:pt>
    <dgm:pt modelId="{DB6FF5E4-7342-482D-B28E-615A9E792A42}" type="parTrans" cxnId="{F814F930-570D-42CF-8933-B8230228CB7D}">
      <dgm:prSet/>
      <dgm:spPr/>
      <dgm:t>
        <a:bodyPr/>
        <a:lstStyle/>
        <a:p>
          <a:endParaRPr lang="eu-ES"/>
        </a:p>
      </dgm:t>
    </dgm:pt>
    <dgm:pt modelId="{5CE31CEC-9DA2-4B57-ADE5-ACC816C2C740}" type="sibTrans" cxnId="{F814F930-570D-42CF-8933-B8230228CB7D}">
      <dgm:prSet/>
      <dgm:spPr/>
      <dgm:t>
        <a:bodyPr/>
        <a:lstStyle/>
        <a:p>
          <a:endParaRPr lang="eu-ES"/>
        </a:p>
      </dgm:t>
    </dgm:pt>
    <dgm:pt modelId="{3748E80E-98D8-4174-9F60-FB3CFD086FD6}">
      <dgm:prSet phldrT="[Texto]"/>
      <dgm:spPr>
        <a:solidFill>
          <a:srgbClr val="B81561">
            <a:alpha val="80000"/>
          </a:srgbClr>
        </a:solidFill>
      </dgm:spPr>
      <dgm:t>
        <a:bodyPr/>
        <a:lstStyle/>
        <a:p>
          <a:r>
            <a:rPr lang="eu-ES" dirty="0"/>
            <a:t>Esku-hartzeen koherentzia sustatzea</a:t>
          </a:r>
        </a:p>
      </dgm:t>
    </dgm:pt>
    <dgm:pt modelId="{4B62AB27-60B3-4BF7-B3BB-81748355281D}" type="parTrans" cxnId="{D6AA8CBC-063A-47CF-88E1-7DA7CDD4E481}">
      <dgm:prSet/>
      <dgm:spPr/>
      <dgm:t>
        <a:bodyPr/>
        <a:lstStyle/>
        <a:p>
          <a:endParaRPr lang="eu-ES"/>
        </a:p>
      </dgm:t>
    </dgm:pt>
    <dgm:pt modelId="{9295E3A6-1D1A-4675-B811-F956808557DC}" type="sibTrans" cxnId="{D6AA8CBC-063A-47CF-88E1-7DA7CDD4E481}">
      <dgm:prSet/>
      <dgm:spPr/>
      <dgm:t>
        <a:bodyPr/>
        <a:lstStyle/>
        <a:p>
          <a:endParaRPr lang="eu-ES"/>
        </a:p>
      </dgm:t>
    </dgm:pt>
    <dgm:pt modelId="{8F29B3A6-9DC2-4094-8EB2-6F38C12B7DFD}" type="pres">
      <dgm:prSet presAssocID="{BCF7DE76-4640-4D97-93A4-CDBF25CA8190}" presName="linear" presStyleCnt="0">
        <dgm:presLayoutVars>
          <dgm:dir/>
          <dgm:animLvl val="lvl"/>
          <dgm:resizeHandles val="exact"/>
        </dgm:presLayoutVars>
      </dgm:prSet>
      <dgm:spPr/>
    </dgm:pt>
    <dgm:pt modelId="{5FA159B5-0A30-4CFE-B0F8-28F69DAFCE2C}" type="pres">
      <dgm:prSet presAssocID="{43C5BB64-9B5A-4921-BFD5-1793496CC3B5}" presName="parentLin" presStyleCnt="0"/>
      <dgm:spPr/>
    </dgm:pt>
    <dgm:pt modelId="{8D2CF1D9-1DF0-49C4-89B8-BB93AA9D0442}" type="pres">
      <dgm:prSet presAssocID="{43C5BB64-9B5A-4921-BFD5-1793496CC3B5}" presName="parentLeftMargin" presStyleLbl="node1" presStyleIdx="0" presStyleCnt="3"/>
      <dgm:spPr/>
    </dgm:pt>
    <dgm:pt modelId="{8B5E2209-67B2-45A8-98F5-C454F19EE14A}" type="pres">
      <dgm:prSet presAssocID="{43C5BB64-9B5A-4921-BFD5-1793496CC3B5}" presName="parentText" presStyleLbl="node1" presStyleIdx="0" presStyleCnt="3">
        <dgm:presLayoutVars>
          <dgm:chMax val="0"/>
          <dgm:bulletEnabled val="1"/>
        </dgm:presLayoutVars>
      </dgm:prSet>
      <dgm:spPr/>
    </dgm:pt>
    <dgm:pt modelId="{1B372ED3-C7B8-4A16-BCEB-227BE659C9B5}" type="pres">
      <dgm:prSet presAssocID="{43C5BB64-9B5A-4921-BFD5-1793496CC3B5}" presName="negativeSpace" presStyleCnt="0"/>
      <dgm:spPr/>
    </dgm:pt>
    <dgm:pt modelId="{576D611F-DA3F-4C59-942D-8C79AFE01590}" type="pres">
      <dgm:prSet presAssocID="{43C5BB64-9B5A-4921-BFD5-1793496CC3B5}" presName="childText" presStyleLbl="conFgAcc1" presStyleIdx="0" presStyleCnt="3" custLinFactNeighborX="-3277" custLinFactNeighborY="6089">
        <dgm:presLayoutVars>
          <dgm:bulletEnabled val="1"/>
        </dgm:presLayoutVars>
      </dgm:prSet>
      <dgm:spPr>
        <a:ln>
          <a:solidFill>
            <a:srgbClr val="CC0099"/>
          </a:solidFill>
        </a:ln>
      </dgm:spPr>
    </dgm:pt>
    <dgm:pt modelId="{A9679D1B-AB89-46F2-8C84-38B49CE1DE81}" type="pres">
      <dgm:prSet presAssocID="{9170A2E8-10FC-4705-B5FD-4E73D28DA01B}" presName="spaceBetweenRectangles" presStyleCnt="0"/>
      <dgm:spPr/>
    </dgm:pt>
    <dgm:pt modelId="{4CB479C4-BC67-4E06-8AE2-569C9BBDDA23}" type="pres">
      <dgm:prSet presAssocID="{365A0CFD-F05D-4307-9353-97EC222F20B8}" presName="parentLin" presStyleCnt="0"/>
      <dgm:spPr/>
    </dgm:pt>
    <dgm:pt modelId="{A511F328-D755-4A4A-A582-1AF53C1232DC}" type="pres">
      <dgm:prSet presAssocID="{365A0CFD-F05D-4307-9353-97EC222F20B8}" presName="parentLeftMargin" presStyleLbl="node1" presStyleIdx="0" presStyleCnt="3"/>
      <dgm:spPr/>
    </dgm:pt>
    <dgm:pt modelId="{53394A90-3679-4551-A2D5-B07E00A6E137}" type="pres">
      <dgm:prSet presAssocID="{365A0CFD-F05D-4307-9353-97EC222F20B8}" presName="parentText" presStyleLbl="node1" presStyleIdx="1" presStyleCnt="3">
        <dgm:presLayoutVars>
          <dgm:chMax val="0"/>
          <dgm:bulletEnabled val="1"/>
        </dgm:presLayoutVars>
      </dgm:prSet>
      <dgm:spPr/>
    </dgm:pt>
    <dgm:pt modelId="{33AA8944-798F-4BEA-81C7-1AF09FCF7B9D}" type="pres">
      <dgm:prSet presAssocID="{365A0CFD-F05D-4307-9353-97EC222F20B8}" presName="negativeSpace" presStyleCnt="0"/>
      <dgm:spPr/>
    </dgm:pt>
    <dgm:pt modelId="{E54EB235-C357-4DBC-B071-288DBE0362F5}" type="pres">
      <dgm:prSet presAssocID="{365A0CFD-F05D-4307-9353-97EC222F20B8}" presName="childText" presStyleLbl="conFgAcc1" presStyleIdx="1" presStyleCnt="3">
        <dgm:presLayoutVars>
          <dgm:bulletEnabled val="1"/>
        </dgm:presLayoutVars>
      </dgm:prSet>
      <dgm:spPr>
        <a:ln>
          <a:solidFill>
            <a:srgbClr val="CC0099"/>
          </a:solidFill>
        </a:ln>
      </dgm:spPr>
    </dgm:pt>
    <dgm:pt modelId="{1D6A5204-4645-4836-9329-4AA889A13C31}" type="pres">
      <dgm:prSet presAssocID="{5CE31CEC-9DA2-4B57-ADE5-ACC816C2C740}" presName="spaceBetweenRectangles" presStyleCnt="0"/>
      <dgm:spPr/>
    </dgm:pt>
    <dgm:pt modelId="{2DFDDE2E-AA5A-44CE-A78C-A7F5012C177C}" type="pres">
      <dgm:prSet presAssocID="{3748E80E-98D8-4174-9F60-FB3CFD086FD6}" presName="parentLin" presStyleCnt="0"/>
      <dgm:spPr/>
    </dgm:pt>
    <dgm:pt modelId="{C13F8ADD-7971-479D-AD00-BFD9D5DFAC34}" type="pres">
      <dgm:prSet presAssocID="{3748E80E-98D8-4174-9F60-FB3CFD086FD6}" presName="parentLeftMargin" presStyleLbl="node1" presStyleIdx="1" presStyleCnt="3"/>
      <dgm:spPr/>
    </dgm:pt>
    <dgm:pt modelId="{28A62450-C62E-4667-B4C5-EA1CC381171F}" type="pres">
      <dgm:prSet presAssocID="{3748E80E-98D8-4174-9F60-FB3CFD086FD6}" presName="parentText" presStyleLbl="node1" presStyleIdx="2" presStyleCnt="3">
        <dgm:presLayoutVars>
          <dgm:chMax val="0"/>
          <dgm:bulletEnabled val="1"/>
        </dgm:presLayoutVars>
      </dgm:prSet>
      <dgm:spPr/>
    </dgm:pt>
    <dgm:pt modelId="{833A0E3A-64C9-4FC1-BDDB-48FF890E2D67}" type="pres">
      <dgm:prSet presAssocID="{3748E80E-98D8-4174-9F60-FB3CFD086FD6}" presName="negativeSpace" presStyleCnt="0"/>
      <dgm:spPr/>
    </dgm:pt>
    <dgm:pt modelId="{28286F60-53F1-4CCA-80B3-238906699FA6}" type="pres">
      <dgm:prSet presAssocID="{3748E80E-98D8-4174-9F60-FB3CFD086FD6}" presName="childText" presStyleLbl="conFgAcc1" presStyleIdx="2" presStyleCnt="3">
        <dgm:presLayoutVars>
          <dgm:bulletEnabled val="1"/>
        </dgm:presLayoutVars>
      </dgm:prSet>
      <dgm:spPr>
        <a:ln>
          <a:solidFill>
            <a:srgbClr val="CC0099"/>
          </a:solidFill>
        </a:ln>
      </dgm:spPr>
    </dgm:pt>
  </dgm:ptLst>
  <dgm:cxnLst>
    <dgm:cxn modelId="{8DB9830A-1E8B-494D-A281-848668CABEB6}" srcId="{BCF7DE76-4640-4D97-93A4-CDBF25CA8190}" destId="{43C5BB64-9B5A-4921-BFD5-1793496CC3B5}" srcOrd="0" destOrd="0" parTransId="{4FE9E5A1-B5AC-4461-926C-30367A0EC006}" sibTransId="{9170A2E8-10FC-4705-B5FD-4E73D28DA01B}"/>
    <dgm:cxn modelId="{5EB17026-FF0B-47D4-8FD2-9E7493CD5D86}" type="presOf" srcId="{43C5BB64-9B5A-4921-BFD5-1793496CC3B5}" destId="{8B5E2209-67B2-45A8-98F5-C454F19EE14A}" srcOrd="1" destOrd="0" presId="urn:microsoft.com/office/officeart/2005/8/layout/list1"/>
    <dgm:cxn modelId="{F814F930-570D-42CF-8933-B8230228CB7D}" srcId="{BCF7DE76-4640-4D97-93A4-CDBF25CA8190}" destId="{365A0CFD-F05D-4307-9353-97EC222F20B8}" srcOrd="1" destOrd="0" parTransId="{DB6FF5E4-7342-482D-B28E-615A9E792A42}" sibTransId="{5CE31CEC-9DA2-4B57-ADE5-ACC816C2C740}"/>
    <dgm:cxn modelId="{28F86033-BF56-489D-B5F2-A3C9A63E14A9}" type="presOf" srcId="{3748E80E-98D8-4174-9F60-FB3CFD086FD6}" destId="{C13F8ADD-7971-479D-AD00-BFD9D5DFAC34}" srcOrd="0" destOrd="0" presId="urn:microsoft.com/office/officeart/2005/8/layout/list1"/>
    <dgm:cxn modelId="{7D263634-900A-4540-919B-897B4577566B}" type="presOf" srcId="{365A0CFD-F05D-4307-9353-97EC222F20B8}" destId="{A511F328-D755-4A4A-A582-1AF53C1232DC}" srcOrd="0" destOrd="0" presId="urn:microsoft.com/office/officeart/2005/8/layout/list1"/>
    <dgm:cxn modelId="{60CAD540-A39F-49E1-9FCD-1B560592C1BD}" type="presOf" srcId="{365A0CFD-F05D-4307-9353-97EC222F20B8}" destId="{53394A90-3679-4551-A2D5-B07E00A6E137}" srcOrd="1" destOrd="0" presId="urn:microsoft.com/office/officeart/2005/8/layout/list1"/>
    <dgm:cxn modelId="{8A95C574-1E48-4E03-BF31-CC2CD76409B7}" type="presOf" srcId="{3748E80E-98D8-4174-9F60-FB3CFD086FD6}" destId="{28A62450-C62E-4667-B4C5-EA1CC381171F}" srcOrd="1" destOrd="0" presId="urn:microsoft.com/office/officeart/2005/8/layout/list1"/>
    <dgm:cxn modelId="{887AA888-DCF9-4EDC-9BF2-0A6341735D1E}" type="presOf" srcId="{BCF7DE76-4640-4D97-93A4-CDBF25CA8190}" destId="{8F29B3A6-9DC2-4094-8EB2-6F38C12B7DFD}" srcOrd="0" destOrd="0" presId="urn:microsoft.com/office/officeart/2005/8/layout/list1"/>
    <dgm:cxn modelId="{5E505999-06ED-4066-B1DD-49131D28FC02}" type="presOf" srcId="{43C5BB64-9B5A-4921-BFD5-1793496CC3B5}" destId="{8D2CF1D9-1DF0-49C4-89B8-BB93AA9D0442}" srcOrd="0" destOrd="0" presId="urn:microsoft.com/office/officeart/2005/8/layout/list1"/>
    <dgm:cxn modelId="{D6AA8CBC-063A-47CF-88E1-7DA7CDD4E481}" srcId="{BCF7DE76-4640-4D97-93A4-CDBF25CA8190}" destId="{3748E80E-98D8-4174-9F60-FB3CFD086FD6}" srcOrd="2" destOrd="0" parTransId="{4B62AB27-60B3-4BF7-B3BB-81748355281D}" sibTransId="{9295E3A6-1D1A-4675-B811-F956808557DC}"/>
    <dgm:cxn modelId="{8F99A2AA-297A-4BDC-ADE8-44C9B019EE41}" type="presParOf" srcId="{8F29B3A6-9DC2-4094-8EB2-6F38C12B7DFD}" destId="{5FA159B5-0A30-4CFE-B0F8-28F69DAFCE2C}" srcOrd="0" destOrd="0" presId="urn:microsoft.com/office/officeart/2005/8/layout/list1"/>
    <dgm:cxn modelId="{685500DD-C920-42F7-ACE1-FEE7EB987B8C}" type="presParOf" srcId="{5FA159B5-0A30-4CFE-B0F8-28F69DAFCE2C}" destId="{8D2CF1D9-1DF0-49C4-89B8-BB93AA9D0442}" srcOrd="0" destOrd="0" presId="urn:microsoft.com/office/officeart/2005/8/layout/list1"/>
    <dgm:cxn modelId="{B2B84DC4-0DF0-4D04-B461-45ACD392EF01}" type="presParOf" srcId="{5FA159B5-0A30-4CFE-B0F8-28F69DAFCE2C}" destId="{8B5E2209-67B2-45A8-98F5-C454F19EE14A}" srcOrd="1" destOrd="0" presId="urn:microsoft.com/office/officeart/2005/8/layout/list1"/>
    <dgm:cxn modelId="{3D8CA849-24CA-4B69-8E30-D952542EB11F}" type="presParOf" srcId="{8F29B3A6-9DC2-4094-8EB2-6F38C12B7DFD}" destId="{1B372ED3-C7B8-4A16-BCEB-227BE659C9B5}" srcOrd="1" destOrd="0" presId="urn:microsoft.com/office/officeart/2005/8/layout/list1"/>
    <dgm:cxn modelId="{1C148F64-CB06-4DB9-BBEB-EAC470C183A4}" type="presParOf" srcId="{8F29B3A6-9DC2-4094-8EB2-6F38C12B7DFD}" destId="{576D611F-DA3F-4C59-942D-8C79AFE01590}" srcOrd="2" destOrd="0" presId="urn:microsoft.com/office/officeart/2005/8/layout/list1"/>
    <dgm:cxn modelId="{30C6506B-49A9-444E-B7DC-9E8DD725FFF1}" type="presParOf" srcId="{8F29B3A6-9DC2-4094-8EB2-6F38C12B7DFD}" destId="{A9679D1B-AB89-46F2-8C84-38B49CE1DE81}" srcOrd="3" destOrd="0" presId="urn:microsoft.com/office/officeart/2005/8/layout/list1"/>
    <dgm:cxn modelId="{7E7F7B6B-92A6-47AA-ABFC-E8BB127C93DA}" type="presParOf" srcId="{8F29B3A6-9DC2-4094-8EB2-6F38C12B7DFD}" destId="{4CB479C4-BC67-4E06-8AE2-569C9BBDDA23}" srcOrd="4" destOrd="0" presId="urn:microsoft.com/office/officeart/2005/8/layout/list1"/>
    <dgm:cxn modelId="{19058054-58C2-4DEF-AB06-2CFECAFE2C8C}" type="presParOf" srcId="{4CB479C4-BC67-4E06-8AE2-569C9BBDDA23}" destId="{A511F328-D755-4A4A-A582-1AF53C1232DC}" srcOrd="0" destOrd="0" presId="urn:microsoft.com/office/officeart/2005/8/layout/list1"/>
    <dgm:cxn modelId="{D5C41B11-F6FE-4493-963B-73F356AEEEF3}" type="presParOf" srcId="{4CB479C4-BC67-4E06-8AE2-569C9BBDDA23}" destId="{53394A90-3679-4551-A2D5-B07E00A6E137}" srcOrd="1" destOrd="0" presId="urn:microsoft.com/office/officeart/2005/8/layout/list1"/>
    <dgm:cxn modelId="{DF13A6DD-32A4-4321-8422-60C9F43DD384}" type="presParOf" srcId="{8F29B3A6-9DC2-4094-8EB2-6F38C12B7DFD}" destId="{33AA8944-798F-4BEA-81C7-1AF09FCF7B9D}" srcOrd="5" destOrd="0" presId="urn:microsoft.com/office/officeart/2005/8/layout/list1"/>
    <dgm:cxn modelId="{B55829A9-C79D-45BB-BEFF-97FBB8B941BD}" type="presParOf" srcId="{8F29B3A6-9DC2-4094-8EB2-6F38C12B7DFD}" destId="{E54EB235-C357-4DBC-B071-288DBE0362F5}" srcOrd="6" destOrd="0" presId="urn:microsoft.com/office/officeart/2005/8/layout/list1"/>
    <dgm:cxn modelId="{4DBEFF8C-3AD0-42A0-967D-DE9D53E21CEB}" type="presParOf" srcId="{8F29B3A6-9DC2-4094-8EB2-6F38C12B7DFD}" destId="{1D6A5204-4645-4836-9329-4AA889A13C31}" srcOrd="7" destOrd="0" presId="urn:microsoft.com/office/officeart/2005/8/layout/list1"/>
    <dgm:cxn modelId="{7888F71E-4D9A-4E31-B530-45288AF2A197}" type="presParOf" srcId="{8F29B3A6-9DC2-4094-8EB2-6F38C12B7DFD}" destId="{2DFDDE2E-AA5A-44CE-A78C-A7F5012C177C}" srcOrd="8" destOrd="0" presId="urn:microsoft.com/office/officeart/2005/8/layout/list1"/>
    <dgm:cxn modelId="{F5004963-DF20-47F1-8FEE-F657B1AB65E5}" type="presParOf" srcId="{2DFDDE2E-AA5A-44CE-A78C-A7F5012C177C}" destId="{C13F8ADD-7971-479D-AD00-BFD9D5DFAC34}" srcOrd="0" destOrd="0" presId="urn:microsoft.com/office/officeart/2005/8/layout/list1"/>
    <dgm:cxn modelId="{37B7051B-F039-42A3-BE43-D0070C338C11}" type="presParOf" srcId="{2DFDDE2E-AA5A-44CE-A78C-A7F5012C177C}" destId="{28A62450-C62E-4667-B4C5-EA1CC381171F}" srcOrd="1" destOrd="0" presId="urn:microsoft.com/office/officeart/2005/8/layout/list1"/>
    <dgm:cxn modelId="{4B595F7B-7030-4CB6-8186-2440C7AF8552}" type="presParOf" srcId="{8F29B3A6-9DC2-4094-8EB2-6F38C12B7DFD}" destId="{833A0E3A-64C9-4FC1-BDDB-48FF890E2D67}" srcOrd="9" destOrd="0" presId="urn:microsoft.com/office/officeart/2005/8/layout/list1"/>
    <dgm:cxn modelId="{2CE8E864-724C-4D65-8F7B-51AD52A6E31C}" type="presParOf" srcId="{8F29B3A6-9DC2-4094-8EB2-6F38C12B7DFD}" destId="{28286F60-53F1-4CCA-80B3-238906699FA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682CDB2-B181-4B39-AC4C-AEF1B0276558}" type="doc">
      <dgm:prSet loTypeId="urn:microsoft.com/office/officeart/2005/8/layout/bList2" loCatId="list" qsTypeId="urn:microsoft.com/office/officeart/2005/8/quickstyle/simple1" qsCatId="simple" csTypeId="urn:microsoft.com/office/officeart/2005/8/colors/accent1_2" csCatId="accent1" phldr="1"/>
      <dgm:spPr/>
    </dgm:pt>
    <dgm:pt modelId="{D29E46DF-0E3D-472B-BF26-0D0590BB54A4}">
      <dgm:prSet phldrT="[Texto]"/>
      <dgm:spPr>
        <a:solidFill>
          <a:srgbClr val="BA1862"/>
        </a:solidFill>
      </dgm:spPr>
      <dgm:t>
        <a:bodyPr/>
        <a:lstStyle/>
        <a:p>
          <a:r>
            <a:rPr lang="eu-ES" dirty="0"/>
            <a:t>Ikastetxean</a:t>
          </a:r>
        </a:p>
      </dgm:t>
    </dgm:pt>
    <dgm:pt modelId="{3F8EA26D-C59A-42E3-B24D-18DC557C1170}" type="parTrans" cxnId="{72F071A7-EF72-4C9C-AFF8-CA1109DC1736}">
      <dgm:prSet/>
      <dgm:spPr/>
      <dgm:t>
        <a:bodyPr/>
        <a:lstStyle/>
        <a:p>
          <a:endParaRPr lang="eu-ES"/>
        </a:p>
      </dgm:t>
    </dgm:pt>
    <dgm:pt modelId="{86F701BA-92D4-4B18-8070-103A96E7621A}" type="sibTrans" cxnId="{72F071A7-EF72-4C9C-AFF8-CA1109DC1736}">
      <dgm:prSet/>
      <dgm:spPr/>
      <dgm:t>
        <a:bodyPr/>
        <a:lstStyle/>
        <a:p>
          <a:endParaRPr lang="eu-ES"/>
        </a:p>
      </dgm:t>
    </dgm:pt>
    <dgm:pt modelId="{42921A2C-0337-4717-97ED-A008B295049B}">
      <dgm:prSet phldrT="[Texto]"/>
      <dgm:spPr>
        <a:solidFill>
          <a:srgbClr val="BA1862"/>
        </a:solidFill>
      </dgm:spPr>
      <dgm:t>
        <a:bodyPr/>
        <a:lstStyle/>
        <a:p>
          <a:r>
            <a:rPr lang="eu-ES" dirty="0"/>
            <a:t>Ikuskaritzan</a:t>
          </a:r>
        </a:p>
      </dgm:t>
    </dgm:pt>
    <dgm:pt modelId="{5986CD32-2F78-4EEF-9A2E-A1AC745C51A3}" type="parTrans" cxnId="{5CAE0625-EB4D-4CA4-8809-1C17A7C84510}">
      <dgm:prSet/>
      <dgm:spPr/>
      <dgm:t>
        <a:bodyPr/>
        <a:lstStyle/>
        <a:p>
          <a:endParaRPr lang="eu-ES"/>
        </a:p>
      </dgm:t>
    </dgm:pt>
    <dgm:pt modelId="{54445ED5-0DE5-4BC2-8B05-0F963F2E3FD4}" type="sibTrans" cxnId="{5CAE0625-EB4D-4CA4-8809-1C17A7C84510}">
      <dgm:prSet/>
      <dgm:spPr/>
      <dgm:t>
        <a:bodyPr/>
        <a:lstStyle/>
        <a:p>
          <a:endParaRPr lang="eu-ES"/>
        </a:p>
      </dgm:t>
    </dgm:pt>
    <dgm:pt modelId="{B9B775FC-E903-4993-8035-A034BF3A6383}">
      <dgm:prSet custT="1"/>
      <dgm:spPr>
        <a:ln>
          <a:solidFill>
            <a:srgbClr val="BA1862"/>
          </a:solidFill>
        </a:ln>
      </dgm:spPr>
      <dgm:t>
        <a:bodyPr/>
        <a:lstStyle/>
        <a:p>
          <a:pPr algn="ctr">
            <a:buAutoNum type="arabicPeriod"/>
          </a:pPr>
          <a:r>
            <a:rPr lang="eu-ES" sz="2800" dirty="0">
              <a:solidFill>
                <a:srgbClr val="B81561"/>
              </a:solidFill>
            </a:rPr>
            <a:t> Prebentzioa </a:t>
          </a:r>
          <a:r>
            <a:rPr lang="eu-ES" sz="2400" dirty="0">
              <a:solidFill>
                <a:srgbClr val="B81561"/>
              </a:solidFill>
            </a:rPr>
            <a:t>formazioa</a:t>
          </a:r>
          <a:endParaRPr lang="eu-ES" sz="2800" dirty="0">
            <a:solidFill>
              <a:srgbClr val="B81561"/>
            </a:solidFill>
          </a:endParaRPr>
        </a:p>
      </dgm:t>
    </dgm:pt>
    <dgm:pt modelId="{DF9F25FC-8A4C-4FEB-AA53-53E6F6DDAA7C}" type="parTrans" cxnId="{6F6239F2-0E40-41FA-980D-3DAF5E1E51BA}">
      <dgm:prSet/>
      <dgm:spPr/>
      <dgm:t>
        <a:bodyPr/>
        <a:lstStyle/>
        <a:p>
          <a:endParaRPr lang="eu-ES"/>
        </a:p>
      </dgm:t>
    </dgm:pt>
    <dgm:pt modelId="{07CC2700-80CE-4F28-B7C6-E1E4EA892A18}" type="sibTrans" cxnId="{6F6239F2-0E40-41FA-980D-3DAF5E1E51BA}">
      <dgm:prSet/>
      <dgm:spPr/>
      <dgm:t>
        <a:bodyPr/>
        <a:lstStyle/>
        <a:p>
          <a:endParaRPr lang="eu-ES"/>
        </a:p>
      </dgm:t>
    </dgm:pt>
    <dgm:pt modelId="{2356A7BF-562E-483C-A85B-C5B3333F6646}">
      <dgm:prSet custT="1"/>
      <dgm:spPr>
        <a:ln>
          <a:solidFill>
            <a:srgbClr val="BA1862"/>
          </a:solidFill>
        </a:ln>
      </dgm:spPr>
      <dgm:t>
        <a:bodyPr/>
        <a:lstStyle/>
        <a:p>
          <a:pPr algn="ctr">
            <a:buNone/>
          </a:pPr>
          <a:r>
            <a:rPr lang="eu-ES" sz="2800" dirty="0">
              <a:solidFill>
                <a:srgbClr val="B81561"/>
              </a:solidFill>
            </a:rPr>
            <a:t>2. Azkartasuna. Erne</a:t>
          </a:r>
        </a:p>
      </dgm:t>
    </dgm:pt>
    <dgm:pt modelId="{86EE78E1-28E7-4234-9E58-449D207565F0}" type="parTrans" cxnId="{B82B6604-3216-4981-86A1-680BDA472109}">
      <dgm:prSet/>
      <dgm:spPr/>
      <dgm:t>
        <a:bodyPr/>
        <a:lstStyle/>
        <a:p>
          <a:endParaRPr lang="eu-ES"/>
        </a:p>
      </dgm:t>
    </dgm:pt>
    <dgm:pt modelId="{5340913B-E744-4A96-9606-C282A7ACAD3B}" type="sibTrans" cxnId="{B82B6604-3216-4981-86A1-680BDA472109}">
      <dgm:prSet/>
      <dgm:spPr/>
      <dgm:t>
        <a:bodyPr/>
        <a:lstStyle/>
        <a:p>
          <a:endParaRPr lang="eu-ES"/>
        </a:p>
      </dgm:t>
    </dgm:pt>
    <dgm:pt modelId="{2E51798B-9FBA-4250-82D9-9C3C89F42120}">
      <dgm:prSet custT="1"/>
      <dgm:spPr>
        <a:ln>
          <a:solidFill>
            <a:srgbClr val="BA1862"/>
          </a:solidFill>
        </a:ln>
      </dgm:spPr>
      <dgm:t>
        <a:bodyPr/>
        <a:lstStyle/>
        <a:p>
          <a:pPr algn="ctr">
            <a:spcBef>
              <a:spcPts val="1200"/>
            </a:spcBef>
            <a:buNone/>
          </a:pPr>
          <a:r>
            <a:rPr lang="eu-ES" sz="2800" dirty="0"/>
            <a:t> </a:t>
          </a:r>
        </a:p>
      </dgm:t>
    </dgm:pt>
    <dgm:pt modelId="{F7A5203F-C050-4110-A363-24BCF06B6504}" type="parTrans" cxnId="{F8ECBD9B-4C42-46CC-9484-AD67022525C6}">
      <dgm:prSet/>
      <dgm:spPr/>
      <dgm:t>
        <a:bodyPr/>
        <a:lstStyle/>
        <a:p>
          <a:endParaRPr lang="eu-ES"/>
        </a:p>
      </dgm:t>
    </dgm:pt>
    <dgm:pt modelId="{2C014614-B8C7-4D50-8774-1DA23885834D}" type="sibTrans" cxnId="{F8ECBD9B-4C42-46CC-9484-AD67022525C6}">
      <dgm:prSet/>
      <dgm:spPr/>
      <dgm:t>
        <a:bodyPr/>
        <a:lstStyle/>
        <a:p>
          <a:endParaRPr lang="eu-ES"/>
        </a:p>
      </dgm:t>
    </dgm:pt>
    <dgm:pt modelId="{1435F397-0F0C-427F-9EA6-F17BBDE2FDB8}">
      <dgm:prSet custT="1"/>
      <dgm:spPr>
        <a:ln>
          <a:solidFill>
            <a:srgbClr val="BA1862"/>
          </a:solidFill>
        </a:ln>
      </dgm:spPr>
      <dgm:t>
        <a:bodyPr/>
        <a:lstStyle/>
        <a:p>
          <a:pPr algn="ctr">
            <a:spcBef>
              <a:spcPts val="1200"/>
            </a:spcBef>
            <a:buNone/>
          </a:pPr>
          <a:r>
            <a:rPr lang="eu-ES" sz="2800" dirty="0">
              <a:solidFill>
                <a:srgbClr val="B81561"/>
              </a:solidFill>
            </a:rPr>
            <a:t>2. Jarraipena</a:t>
          </a:r>
        </a:p>
      </dgm:t>
    </dgm:pt>
    <dgm:pt modelId="{5C64BE81-0C68-4A9D-BA3C-967D105B4E8B}" type="parTrans" cxnId="{20A700D7-9492-45D9-850D-CAA83BB26D6C}">
      <dgm:prSet/>
      <dgm:spPr/>
      <dgm:t>
        <a:bodyPr/>
        <a:lstStyle/>
        <a:p>
          <a:endParaRPr lang="eu-ES"/>
        </a:p>
      </dgm:t>
    </dgm:pt>
    <dgm:pt modelId="{4479FE37-9745-47C7-A3E8-C23C0126225C}" type="sibTrans" cxnId="{20A700D7-9492-45D9-850D-CAA83BB26D6C}">
      <dgm:prSet/>
      <dgm:spPr/>
      <dgm:t>
        <a:bodyPr/>
        <a:lstStyle/>
        <a:p>
          <a:endParaRPr lang="eu-ES"/>
        </a:p>
      </dgm:t>
    </dgm:pt>
    <dgm:pt modelId="{5D2CB268-9F4F-472D-94F8-30C66FC33E9E}">
      <dgm:prSet custT="1"/>
      <dgm:spPr>
        <a:ln>
          <a:solidFill>
            <a:srgbClr val="BA1862"/>
          </a:solidFill>
        </a:ln>
      </dgm:spPr>
      <dgm:t>
        <a:bodyPr/>
        <a:lstStyle/>
        <a:p>
          <a:pPr algn="ctr">
            <a:spcBef>
              <a:spcPts val="1200"/>
            </a:spcBef>
            <a:buAutoNum type="arabicPeriod"/>
          </a:pPr>
          <a:r>
            <a:rPr lang="eu-ES" sz="2800" dirty="0">
              <a:solidFill>
                <a:srgbClr val="B81561"/>
              </a:solidFill>
            </a:rPr>
            <a:t> Gainbegiratzea</a:t>
          </a:r>
        </a:p>
      </dgm:t>
    </dgm:pt>
    <dgm:pt modelId="{97280E6D-9A48-4DB6-AB14-87322D9E7EC5}" type="parTrans" cxnId="{2F77FB4D-FB6C-40E4-B2C3-5CC9AECCC38A}">
      <dgm:prSet/>
      <dgm:spPr/>
      <dgm:t>
        <a:bodyPr/>
        <a:lstStyle/>
        <a:p>
          <a:endParaRPr lang="eu-ES"/>
        </a:p>
      </dgm:t>
    </dgm:pt>
    <dgm:pt modelId="{E410411D-70C9-4F55-8CB3-228DBDD4BC89}" type="sibTrans" cxnId="{2F77FB4D-FB6C-40E4-B2C3-5CC9AECCC38A}">
      <dgm:prSet/>
      <dgm:spPr/>
      <dgm:t>
        <a:bodyPr/>
        <a:lstStyle/>
        <a:p>
          <a:endParaRPr lang="eu-ES"/>
        </a:p>
      </dgm:t>
    </dgm:pt>
    <dgm:pt modelId="{93A62AD7-8AA6-44C6-8D63-F461B2910AA7}">
      <dgm:prSet custT="1"/>
      <dgm:spPr>
        <a:ln>
          <a:solidFill>
            <a:srgbClr val="BA1862"/>
          </a:solidFill>
        </a:ln>
      </dgm:spPr>
      <dgm:t>
        <a:bodyPr/>
        <a:lstStyle/>
        <a:p>
          <a:pPr algn="ctr">
            <a:spcBef>
              <a:spcPts val="1200"/>
            </a:spcBef>
            <a:buNone/>
          </a:pPr>
          <a:endParaRPr lang="eu-ES" sz="2800" dirty="0">
            <a:solidFill>
              <a:srgbClr val="B81561"/>
            </a:solidFill>
          </a:endParaRPr>
        </a:p>
      </dgm:t>
    </dgm:pt>
    <dgm:pt modelId="{9916F78F-E2C5-4DDB-9322-3205D1FCB8A7}" type="parTrans" cxnId="{54039AA0-9C08-4D9D-93D3-988018E03A22}">
      <dgm:prSet/>
      <dgm:spPr/>
      <dgm:t>
        <a:bodyPr/>
        <a:lstStyle/>
        <a:p>
          <a:endParaRPr lang="eu-ES"/>
        </a:p>
      </dgm:t>
    </dgm:pt>
    <dgm:pt modelId="{694078CD-4FD0-40D1-9BC6-D5ABA35416DC}" type="sibTrans" cxnId="{54039AA0-9C08-4D9D-93D3-988018E03A22}">
      <dgm:prSet/>
      <dgm:spPr/>
      <dgm:t>
        <a:bodyPr/>
        <a:lstStyle/>
        <a:p>
          <a:endParaRPr lang="eu-ES"/>
        </a:p>
      </dgm:t>
    </dgm:pt>
    <dgm:pt modelId="{664E2BAA-42C1-4632-8DF8-F8643336B192}">
      <dgm:prSet custT="1"/>
      <dgm:spPr>
        <a:ln>
          <a:solidFill>
            <a:srgbClr val="BA1862"/>
          </a:solidFill>
        </a:ln>
      </dgm:spPr>
      <dgm:t>
        <a:bodyPr/>
        <a:lstStyle/>
        <a:p>
          <a:pPr algn="ctr">
            <a:buNone/>
          </a:pPr>
          <a:endParaRPr lang="eu-ES" sz="2800" dirty="0">
            <a:solidFill>
              <a:srgbClr val="B81561"/>
            </a:solidFill>
          </a:endParaRPr>
        </a:p>
      </dgm:t>
    </dgm:pt>
    <dgm:pt modelId="{765C55CD-FD9D-416B-8662-1273FC65C741}" type="parTrans" cxnId="{99BE324D-57A4-4E76-BA18-A1EC32ABA084}">
      <dgm:prSet/>
      <dgm:spPr/>
      <dgm:t>
        <a:bodyPr/>
        <a:lstStyle/>
        <a:p>
          <a:endParaRPr lang="eu-ES"/>
        </a:p>
      </dgm:t>
    </dgm:pt>
    <dgm:pt modelId="{919C6108-D326-4C92-ABBA-F3B60F58B968}" type="sibTrans" cxnId="{99BE324D-57A4-4E76-BA18-A1EC32ABA084}">
      <dgm:prSet/>
      <dgm:spPr/>
      <dgm:t>
        <a:bodyPr/>
        <a:lstStyle/>
        <a:p>
          <a:endParaRPr lang="eu-ES"/>
        </a:p>
      </dgm:t>
    </dgm:pt>
    <dgm:pt modelId="{2EEA7961-C565-47E6-935E-0F74DE34B252}">
      <dgm:prSet custT="1"/>
      <dgm:spPr>
        <a:ln>
          <a:solidFill>
            <a:srgbClr val="BA1862"/>
          </a:solidFill>
        </a:ln>
      </dgm:spPr>
      <dgm:t>
        <a:bodyPr/>
        <a:lstStyle/>
        <a:p>
          <a:pPr algn="ctr">
            <a:buNone/>
          </a:pPr>
          <a:r>
            <a:rPr lang="eu-ES" sz="2800" dirty="0">
              <a:solidFill>
                <a:srgbClr val="B81561"/>
              </a:solidFill>
            </a:rPr>
            <a:t>3. Espedienteetan</a:t>
          </a:r>
        </a:p>
      </dgm:t>
    </dgm:pt>
    <dgm:pt modelId="{7F12AE77-967E-4D83-B299-DC32DAA8F13F}" type="parTrans" cxnId="{0E58A0D4-40B4-4BC1-BBDA-98098939B687}">
      <dgm:prSet/>
      <dgm:spPr/>
      <dgm:t>
        <a:bodyPr/>
        <a:lstStyle/>
        <a:p>
          <a:endParaRPr lang="eu-ES"/>
        </a:p>
      </dgm:t>
    </dgm:pt>
    <dgm:pt modelId="{01E9EE63-4B81-4588-9FEC-D34EB72CDB18}" type="sibTrans" cxnId="{0E58A0D4-40B4-4BC1-BBDA-98098939B687}">
      <dgm:prSet/>
      <dgm:spPr/>
      <dgm:t>
        <a:bodyPr/>
        <a:lstStyle/>
        <a:p>
          <a:endParaRPr lang="eu-ES"/>
        </a:p>
      </dgm:t>
    </dgm:pt>
    <dgm:pt modelId="{1298F157-CCBD-430C-A8A2-6A9E89CDFFF1}">
      <dgm:prSet custT="1"/>
      <dgm:spPr>
        <a:ln>
          <a:solidFill>
            <a:srgbClr val="BA1862"/>
          </a:solidFill>
        </a:ln>
      </dgm:spPr>
      <dgm:t>
        <a:bodyPr/>
        <a:lstStyle/>
        <a:p>
          <a:pPr algn="ctr">
            <a:buNone/>
          </a:pPr>
          <a:endParaRPr lang="eu-ES" sz="2800" dirty="0">
            <a:solidFill>
              <a:srgbClr val="B81561"/>
            </a:solidFill>
          </a:endParaRPr>
        </a:p>
      </dgm:t>
    </dgm:pt>
    <dgm:pt modelId="{B363D786-1D2E-43C6-B539-98B1537FDB36}" type="parTrans" cxnId="{8B05024A-37E2-4ADF-AFA4-F83631106012}">
      <dgm:prSet/>
      <dgm:spPr/>
      <dgm:t>
        <a:bodyPr/>
        <a:lstStyle/>
        <a:p>
          <a:endParaRPr lang="eu-ES"/>
        </a:p>
      </dgm:t>
    </dgm:pt>
    <dgm:pt modelId="{3AF9150F-F33D-48CE-AF44-EA70ABF26907}" type="sibTrans" cxnId="{8B05024A-37E2-4ADF-AFA4-F83631106012}">
      <dgm:prSet/>
      <dgm:spPr/>
      <dgm:t>
        <a:bodyPr/>
        <a:lstStyle/>
        <a:p>
          <a:endParaRPr lang="eu-ES"/>
        </a:p>
      </dgm:t>
    </dgm:pt>
    <dgm:pt modelId="{271BEE82-70AA-482C-9E05-02EA38AEFC35}" type="pres">
      <dgm:prSet presAssocID="{3682CDB2-B181-4B39-AC4C-AEF1B0276558}" presName="diagram" presStyleCnt="0">
        <dgm:presLayoutVars>
          <dgm:dir/>
          <dgm:animLvl val="lvl"/>
          <dgm:resizeHandles val="exact"/>
        </dgm:presLayoutVars>
      </dgm:prSet>
      <dgm:spPr/>
    </dgm:pt>
    <dgm:pt modelId="{7F7BAEF7-C3EB-4D4F-949C-3D768D4A810C}" type="pres">
      <dgm:prSet presAssocID="{D29E46DF-0E3D-472B-BF26-0D0590BB54A4}" presName="compNode" presStyleCnt="0"/>
      <dgm:spPr/>
    </dgm:pt>
    <dgm:pt modelId="{108FC43B-E202-4232-9D9E-1AA592F61AB6}" type="pres">
      <dgm:prSet presAssocID="{D29E46DF-0E3D-472B-BF26-0D0590BB54A4}" presName="childRect" presStyleLbl="bgAcc1" presStyleIdx="0" presStyleCnt="2">
        <dgm:presLayoutVars>
          <dgm:bulletEnabled val="1"/>
        </dgm:presLayoutVars>
      </dgm:prSet>
      <dgm:spPr/>
    </dgm:pt>
    <dgm:pt modelId="{790786EE-FD9E-41DD-A2D4-EDCDE70EF143}" type="pres">
      <dgm:prSet presAssocID="{D29E46DF-0E3D-472B-BF26-0D0590BB54A4}" presName="parentText" presStyleLbl="node1" presStyleIdx="0" presStyleCnt="0">
        <dgm:presLayoutVars>
          <dgm:chMax val="0"/>
          <dgm:bulletEnabled val="1"/>
        </dgm:presLayoutVars>
      </dgm:prSet>
      <dgm:spPr/>
    </dgm:pt>
    <dgm:pt modelId="{D4CA8E45-1654-4AE8-B707-8FC77ED35E50}" type="pres">
      <dgm:prSet presAssocID="{D29E46DF-0E3D-472B-BF26-0D0590BB54A4}" presName="parentRect" presStyleLbl="alignNode1" presStyleIdx="0" presStyleCnt="2"/>
      <dgm:spPr/>
    </dgm:pt>
    <dgm:pt modelId="{40D661B2-674E-480F-9FF8-92C97B654D16}" type="pres">
      <dgm:prSet presAssocID="{D29E46DF-0E3D-472B-BF26-0D0590BB54A4}" presName="adorn" presStyleLbl="fgAccFollow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F17809A-E5BA-467B-A213-3431AA900274}" type="pres">
      <dgm:prSet presAssocID="{86F701BA-92D4-4B18-8070-103A96E7621A}" presName="sibTrans" presStyleLbl="sibTrans2D1" presStyleIdx="0" presStyleCnt="0"/>
      <dgm:spPr/>
    </dgm:pt>
    <dgm:pt modelId="{6C60F522-ABE4-477A-97DE-BE720A720A00}" type="pres">
      <dgm:prSet presAssocID="{42921A2C-0337-4717-97ED-A008B295049B}" presName="compNode" presStyleCnt="0"/>
      <dgm:spPr/>
    </dgm:pt>
    <dgm:pt modelId="{7DC22FBF-D4FD-40E3-B1B1-428BEBE5E70D}" type="pres">
      <dgm:prSet presAssocID="{42921A2C-0337-4717-97ED-A008B295049B}" presName="childRect" presStyleLbl="bgAcc1" presStyleIdx="1" presStyleCnt="2" custLinFactNeighborY="-73">
        <dgm:presLayoutVars>
          <dgm:bulletEnabled val="1"/>
        </dgm:presLayoutVars>
      </dgm:prSet>
      <dgm:spPr/>
    </dgm:pt>
    <dgm:pt modelId="{3B9CBFDA-E390-429C-B4D8-06D6EF459DE2}" type="pres">
      <dgm:prSet presAssocID="{42921A2C-0337-4717-97ED-A008B295049B}" presName="parentText" presStyleLbl="node1" presStyleIdx="0" presStyleCnt="0">
        <dgm:presLayoutVars>
          <dgm:chMax val="0"/>
          <dgm:bulletEnabled val="1"/>
        </dgm:presLayoutVars>
      </dgm:prSet>
      <dgm:spPr/>
    </dgm:pt>
    <dgm:pt modelId="{B9D843DB-1937-49BC-9FD4-B0E9D9D62C06}" type="pres">
      <dgm:prSet presAssocID="{42921A2C-0337-4717-97ED-A008B295049B}" presName="parentRect" presStyleLbl="alignNode1" presStyleIdx="1" presStyleCnt="2"/>
      <dgm:spPr/>
    </dgm:pt>
    <dgm:pt modelId="{95277987-9877-4079-B247-51D3B056B124}" type="pres">
      <dgm:prSet presAssocID="{42921A2C-0337-4717-97ED-A008B295049B}" presName="adorn" presStyleLbl="fgAccFollow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Lst>
  <dgm:cxnLst>
    <dgm:cxn modelId="{B82B6604-3216-4981-86A1-680BDA472109}" srcId="{D29E46DF-0E3D-472B-BF26-0D0590BB54A4}" destId="{2356A7BF-562E-483C-A85B-C5B3333F6646}" srcOrd="2" destOrd="0" parTransId="{86EE78E1-28E7-4234-9E58-449D207565F0}" sibTransId="{5340913B-E744-4A96-9606-C282A7ACAD3B}"/>
    <dgm:cxn modelId="{4DA37E0D-2430-43C2-8FA1-9320DB49568A}" type="presOf" srcId="{1435F397-0F0C-427F-9EA6-F17BBDE2FDB8}" destId="{7DC22FBF-D4FD-40E3-B1B1-428BEBE5E70D}" srcOrd="0" destOrd="3" presId="urn:microsoft.com/office/officeart/2005/8/layout/bList2"/>
    <dgm:cxn modelId="{DBA0E912-892C-4019-B517-90CE3E9C5237}" type="presOf" srcId="{5D2CB268-9F4F-472D-94F8-30C66FC33E9E}" destId="{7DC22FBF-D4FD-40E3-B1B1-428BEBE5E70D}" srcOrd="0" destOrd="1" presId="urn:microsoft.com/office/officeart/2005/8/layout/bList2"/>
    <dgm:cxn modelId="{B8237716-F996-49C8-8AA3-F83B5CFDD43A}" type="presOf" srcId="{D29E46DF-0E3D-472B-BF26-0D0590BB54A4}" destId="{D4CA8E45-1654-4AE8-B707-8FC77ED35E50}" srcOrd="1" destOrd="0" presId="urn:microsoft.com/office/officeart/2005/8/layout/bList2"/>
    <dgm:cxn modelId="{2571E817-F7D1-4D32-8EF9-2BD0C46C478E}" type="presOf" srcId="{86F701BA-92D4-4B18-8070-103A96E7621A}" destId="{CF17809A-E5BA-467B-A213-3431AA900274}" srcOrd="0" destOrd="0" presId="urn:microsoft.com/office/officeart/2005/8/layout/bList2"/>
    <dgm:cxn modelId="{5CAE0625-EB4D-4CA4-8809-1C17A7C84510}" srcId="{3682CDB2-B181-4B39-AC4C-AEF1B0276558}" destId="{42921A2C-0337-4717-97ED-A008B295049B}" srcOrd="1" destOrd="0" parTransId="{5986CD32-2F78-4EEF-9A2E-A1AC745C51A3}" sibTransId="{54445ED5-0DE5-4BC2-8B05-0F963F2E3FD4}"/>
    <dgm:cxn modelId="{2B404540-2A96-43A1-976B-88551D063155}" type="presOf" srcId="{664E2BAA-42C1-4632-8DF8-F8643336B192}" destId="{108FC43B-E202-4232-9D9E-1AA592F61AB6}" srcOrd="0" destOrd="1" presId="urn:microsoft.com/office/officeart/2005/8/layout/bList2"/>
    <dgm:cxn modelId="{6E8FF469-1B32-4E46-908B-C98C0727A395}" type="presOf" srcId="{42921A2C-0337-4717-97ED-A008B295049B}" destId="{B9D843DB-1937-49BC-9FD4-B0E9D9D62C06}" srcOrd="1" destOrd="0" presId="urn:microsoft.com/office/officeart/2005/8/layout/bList2"/>
    <dgm:cxn modelId="{8B05024A-37E2-4ADF-AFA4-F83631106012}" srcId="{D29E46DF-0E3D-472B-BF26-0D0590BB54A4}" destId="{1298F157-CCBD-430C-A8A2-6A9E89CDFFF1}" srcOrd="3" destOrd="0" parTransId="{B363D786-1D2E-43C6-B539-98B1537FDB36}" sibTransId="{3AF9150F-F33D-48CE-AF44-EA70ABF26907}"/>
    <dgm:cxn modelId="{A743734A-349F-4E2A-AD58-9FE646ADD3DF}" type="presOf" srcId="{2E51798B-9FBA-4250-82D9-9C3C89F42120}" destId="{7DC22FBF-D4FD-40E3-B1B1-428BEBE5E70D}" srcOrd="0" destOrd="0" presId="urn:microsoft.com/office/officeart/2005/8/layout/bList2"/>
    <dgm:cxn modelId="{99BE324D-57A4-4E76-BA18-A1EC32ABA084}" srcId="{D29E46DF-0E3D-472B-BF26-0D0590BB54A4}" destId="{664E2BAA-42C1-4632-8DF8-F8643336B192}" srcOrd="1" destOrd="0" parTransId="{765C55CD-FD9D-416B-8662-1273FC65C741}" sibTransId="{919C6108-D326-4C92-ABBA-F3B60F58B968}"/>
    <dgm:cxn modelId="{2F77FB4D-FB6C-40E4-B2C3-5CC9AECCC38A}" srcId="{42921A2C-0337-4717-97ED-A008B295049B}" destId="{5D2CB268-9F4F-472D-94F8-30C66FC33E9E}" srcOrd="1" destOrd="0" parTransId="{97280E6D-9A48-4DB6-AB14-87322D9E7EC5}" sibTransId="{E410411D-70C9-4F55-8CB3-228DBDD4BC89}"/>
    <dgm:cxn modelId="{36DEEF87-4CE4-4F8D-BAB8-B7F8AC703035}" type="presOf" srcId="{1298F157-CCBD-430C-A8A2-6A9E89CDFFF1}" destId="{108FC43B-E202-4232-9D9E-1AA592F61AB6}" srcOrd="0" destOrd="3" presId="urn:microsoft.com/office/officeart/2005/8/layout/bList2"/>
    <dgm:cxn modelId="{0829E891-4F88-4AE2-A1C5-160FA56E2519}" type="presOf" srcId="{93A62AD7-8AA6-44C6-8D63-F461B2910AA7}" destId="{7DC22FBF-D4FD-40E3-B1B1-428BEBE5E70D}" srcOrd="0" destOrd="2" presId="urn:microsoft.com/office/officeart/2005/8/layout/bList2"/>
    <dgm:cxn modelId="{56F75F92-10A0-4E37-B854-0E6E583F1275}" type="presOf" srcId="{2EEA7961-C565-47E6-935E-0F74DE34B252}" destId="{108FC43B-E202-4232-9D9E-1AA592F61AB6}" srcOrd="0" destOrd="4" presId="urn:microsoft.com/office/officeart/2005/8/layout/bList2"/>
    <dgm:cxn modelId="{F8ECBD9B-4C42-46CC-9484-AD67022525C6}" srcId="{42921A2C-0337-4717-97ED-A008B295049B}" destId="{2E51798B-9FBA-4250-82D9-9C3C89F42120}" srcOrd="0" destOrd="0" parTransId="{F7A5203F-C050-4110-A363-24BCF06B6504}" sibTransId="{2C014614-B8C7-4D50-8774-1DA23885834D}"/>
    <dgm:cxn modelId="{54039AA0-9C08-4D9D-93D3-988018E03A22}" srcId="{42921A2C-0337-4717-97ED-A008B295049B}" destId="{93A62AD7-8AA6-44C6-8D63-F461B2910AA7}" srcOrd="2" destOrd="0" parTransId="{9916F78F-E2C5-4DDB-9322-3205D1FCB8A7}" sibTransId="{694078CD-4FD0-40D1-9BC6-D5ABA35416DC}"/>
    <dgm:cxn modelId="{62C32BA1-C95C-46D6-88CA-868D301C334E}" type="presOf" srcId="{D29E46DF-0E3D-472B-BF26-0D0590BB54A4}" destId="{790786EE-FD9E-41DD-A2D4-EDCDE70EF143}" srcOrd="0" destOrd="0" presId="urn:microsoft.com/office/officeart/2005/8/layout/bList2"/>
    <dgm:cxn modelId="{72F071A7-EF72-4C9C-AFF8-CA1109DC1736}" srcId="{3682CDB2-B181-4B39-AC4C-AEF1B0276558}" destId="{D29E46DF-0E3D-472B-BF26-0D0590BB54A4}" srcOrd="0" destOrd="0" parTransId="{3F8EA26D-C59A-42E3-B24D-18DC557C1170}" sibTransId="{86F701BA-92D4-4B18-8070-103A96E7621A}"/>
    <dgm:cxn modelId="{9F6F26B7-E509-4192-8510-63F51E37F739}" type="presOf" srcId="{2356A7BF-562E-483C-A85B-C5B3333F6646}" destId="{108FC43B-E202-4232-9D9E-1AA592F61AB6}" srcOrd="0" destOrd="2" presId="urn:microsoft.com/office/officeart/2005/8/layout/bList2"/>
    <dgm:cxn modelId="{AFCC12C2-7892-4E24-9FB9-F8F0C3740B4E}" type="presOf" srcId="{B9B775FC-E903-4993-8035-A034BF3A6383}" destId="{108FC43B-E202-4232-9D9E-1AA592F61AB6}" srcOrd="0" destOrd="0" presId="urn:microsoft.com/office/officeart/2005/8/layout/bList2"/>
    <dgm:cxn modelId="{0E58A0D4-40B4-4BC1-BBDA-98098939B687}" srcId="{D29E46DF-0E3D-472B-BF26-0D0590BB54A4}" destId="{2EEA7961-C565-47E6-935E-0F74DE34B252}" srcOrd="4" destOrd="0" parTransId="{7F12AE77-967E-4D83-B299-DC32DAA8F13F}" sibTransId="{01E9EE63-4B81-4588-9FEC-D34EB72CDB18}"/>
    <dgm:cxn modelId="{20A700D7-9492-45D9-850D-CAA83BB26D6C}" srcId="{42921A2C-0337-4717-97ED-A008B295049B}" destId="{1435F397-0F0C-427F-9EA6-F17BBDE2FDB8}" srcOrd="3" destOrd="0" parTransId="{5C64BE81-0C68-4A9D-BA3C-967D105B4E8B}" sibTransId="{4479FE37-9745-47C7-A3E8-C23C0126225C}"/>
    <dgm:cxn modelId="{73B517E7-5EF8-4333-BD56-4C1D2A1DDB1E}" type="presOf" srcId="{3682CDB2-B181-4B39-AC4C-AEF1B0276558}" destId="{271BEE82-70AA-482C-9E05-02EA38AEFC35}" srcOrd="0" destOrd="0" presId="urn:microsoft.com/office/officeart/2005/8/layout/bList2"/>
    <dgm:cxn modelId="{C381C3EC-682F-4286-AB59-3CE1D8BC8C2B}" type="presOf" srcId="{42921A2C-0337-4717-97ED-A008B295049B}" destId="{3B9CBFDA-E390-429C-B4D8-06D6EF459DE2}" srcOrd="0" destOrd="0" presId="urn:microsoft.com/office/officeart/2005/8/layout/bList2"/>
    <dgm:cxn modelId="{6F6239F2-0E40-41FA-980D-3DAF5E1E51BA}" srcId="{D29E46DF-0E3D-472B-BF26-0D0590BB54A4}" destId="{B9B775FC-E903-4993-8035-A034BF3A6383}" srcOrd="0" destOrd="0" parTransId="{DF9F25FC-8A4C-4FEB-AA53-53E6F6DDAA7C}" sibTransId="{07CC2700-80CE-4F28-B7C6-E1E4EA892A18}"/>
    <dgm:cxn modelId="{48ABB0C5-D291-4946-BCE9-CCD3D0A1E833}" type="presParOf" srcId="{271BEE82-70AA-482C-9E05-02EA38AEFC35}" destId="{7F7BAEF7-C3EB-4D4F-949C-3D768D4A810C}" srcOrd="0" destOrd="0" presId="urn:microsoft.com/office/officeart/2005/8/layout/bList2"/>
    <dgm:cxn modelId="{20F233FF-CBAE-48DB-A4DB-5AEADF66ABA2}" type="presParOf" srcId="{7F7BAEF7-C3EB-4D4F-949C-3D768D4A810C}" destId="{108FC43B-E202-4232-9D9E-1AA592F61AB6}" srcOrd="0" destOrd="0" presId="urn:microsoft.com/office/officeart/2005/8/layout/bList2"/>
    <dgm:cxn modelId="{1B12AFD6-895C-4609-AA25-65FCBC8F6409}" type="presParOf" srcId="{7F7BAEF7-C3EB-4D4F-949C-3D768D4A810C}" destId="{790786EE-FD9E-41DD-A2D4-EDCDE70EF143}" srcOrd="1" destOrd="0" presId="urn:microsoft.com/office/officeart/2005/8/layout/bList2"/>
    <dgm:cxn modelId="{76B65C04-A9D3-4667-92C8-44BBDEE69793}" type="presParOf" srcId="{7F7BAEF7-C3EB-4D4F-949C-3D768D4A810C}" destId="{D4CA8E45-1654-4AE8-B707-8FC77ED35E50}" srcOrd="2" destOrd="0" presId="urn:microsoft.com/office/officeart/2005/8/layout/bList2"/>
    <dgm:cxn modelId="{A252C3B1-3B7D-477D-A5D2-1916E3752DE2}" type="presParOf" srcId="{7F7BAEF7-C3EB-4D4F-949C-3D768D4A810C}" destId="{40D661B2-674E-480F-9FF8-92C97B654D16}" srcOrd="3" destOrd="0" presId="urn:microsoft.com/office/officeart/2005/8/layout/bList2"/>
    <dgm:cxn modelId="{1A64D346-EB4F-4A97-B13A-EF0A0DAC727C}" type="presParOf" srcId="{271BEE82-70AA-482C-9E05-02EA38AEFC35}" destId="{CF17809A-E5BA-467B-A213-3431AA900274}" srcOrd="1" destOrd="0" presId="urn:microsoft.com/office/officeart/2005/8/layout/bList2"/>
    <dgm:cxn modelId="{A0E620FF-FC28-4283-AA56-94E354C4D4F0}" type="presParOf" srcId="{271BEE82-70AA-482C-9E05-02EA38AEFC35}" destId="{6C60F522-ABE4-477A-97DE-BE720A720A00}" srcOrd="2" destOrd="0" presId="urn:microsoft.com/office/officeart/2005/8/layout/bList2"/>
    <dgm:cxn modelId="{77BD45B3-DAE8-41A1-879C-BF6DCA74B877}" type="presParOf" srcId="{6C60F522-ABE4-477A-97DE-BE720A720A00}" destId="{7DC22FBF-D4FD-40E3-B1B1-428BEBE5E70D}" srcOrd="0" destOrd="0" presId="urn:microsoft.com/office/officeart/2005/8/layout/bList2"/>
    <dgm:cxn modelId="{FEB5E117-A841-41D2-9517-4E9C548ED860}" type="presParOf" srcId="{6C60F522-ABE4-477A-97DE-BE720A720A00}" destId="{3B9CBFDA-E390-429C-B4D8-06D6EF459DE2}" srcOrd="1" destOrd="0" presId="urn:microsoft.com/office/officeart/2005/8/layout/bList2"/>
    <dgm:cxn modelId="{F7564479-F5C3-4732-B8B2-47542FC41D89}" type="presParOf" srcId="{6C60F522-ABE4-477A-97DE-BE720A720A00}" destId="{B9D843DB-1937-49BC-9FD4-B0E9D9D62C06}" srcOrd="2" destOrd="0" presId="urn:microsoft.com/office/officeart/2005/8/layout/bList2"/>
    <dgm:cxn modelId="{8C95E8AF-E3B8-48A6-A095-82E6E7392FB3}" type="presParOf" srcId="{6C60F522-ABE4-477A-97DE-BE720A720A00}" destId="{95277987-9877-4079-B247-51D3B056B12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782E8-E0DE-4FC8-B198-AC8CCFD129A9}">
      <dsp:nvSpPr>
        <dsp:cNvPr id="0" name=""/>
        <dsp:cNvSpPr/>
      </dsp:nvSpPr>
      <dsp:spPr>
        <a:xfrm rot="5400000">
          <a:off x="4704567" y="-1613077"/>
          <a:ext cx="1541645" cy="5153308"/>
        </a:xfrm>
        <a:prstGeom prst="round2SameRect">
          <a:avLst/>
        </a:prstGeom>
        <a:solidFill>
          <a:schemeClr val="bg1"/>
        </a:solidFill>
        <a:ln w="12700" cap="flat" cmpd="sng" algn="ctr">
          <a:solidFill>
            <a:srgbClr val="B81561">
              <a:alpha val="90000"/>
            </a:srgbClr>
          </a:solidFill>
          <a:prstDash val="solid"/>
          <a:miter lim="800000"/>
        </a:ln>
        <a:effectLst/>
        <a:scene3d>
          <a:camera prst="obliqueBottomRight"/>
          <a:lightRig rig="threePt" dir="t"/>
        </a:scene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u-ES" sz="2200" kern="1200" dirty="0"/>
            <a:t>Haurrak eta nerabeak indarkeriaren aurrean erabat babesteari buruzkoa</a:t>
          </a:r>
        </a:p>
      </dsp:txBody>
      <dsp:txXfrm rot="-5400000">
        <a:off x="2898736" y="268011"/>
        <a:ext cx="5078051" cy="1391131"/>
      </dsp:txXfrm>
    </dsp:sp>
    <dsp:sp modelId="{86A747A8-0841-4B81-BC88-0DE1FE0D7C0C}">
      <dsp:nvSpPr>
        <dsp:cNvPr id="0" name=""/>
        <dsp:cNvSpPr/>
      </dsp:nvSpPr>
      <dsp:spPr>
        <a:xfrm>
          <a:off x="0" y="48"/>
          <a:ext cx="2898736" cy="1927056"/>
        </a:xfrm>
        <a:prstGeom prst="roundRect">
          <a:avLst/>
        </a:prstGeom>
        <a:solidFill>
          <a:srgbClr val="B81561"/>
        </a:solidFill>
        <a:ln w="12700" cap="flat" cmpd="sng" algn="ctr">
          <a:solidFill>
            <a:schemeClr val="lt1">
              <a:hueOff val="0"/>
              <a:satOff val="0"/>
              <a:lumOff val="0"/>
              <a:alphaOff val="0"/>
            </a:schemeClr>
          </a:solidFill>
          <a:prstDash val="solid"/>
          <a:miter lim="800000"/>
        </a:ln>
        <a:effectLst/>
        <a:scene3d>
          <a:camera prst="obliqueBottom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u-ES" sz="2400" kern="1200" dirty="0"/>
            <a:t>8/2021 </a:t>
          </a:r>
        </a:p>
        <a:p>
          <a:pPr marL="0" lvl="0" indent="0" algn="ctr" defTabSz="1066800">
            <a:lnSpc>
              <a:spcPct val="90000"/>
            </a:lnSpc>
            <a:spcBef>
              <a:spcPct val="0"/>
            </a:spcBef>
            <a:spcAft>
              <a:spcPct val="35000"/>
            </a:spcAft>
            <a:buNone/>
          </a:pPr>
          <a:r>
            <a:rPr lang="eu-ES" sz="2400" kern="1200" dirty="0"/>
            <a:t>Lege Organikoa</a:t>
          </a:r>
        </a:p>
      </dsp:txBody>
      <dsp:txXfrm>
        <a:off x="94071" y="94119"/>
        <a:ext cx="2710594" cy="1738914"/>
      </dsp:txXfrm>
    </dsp:sp>
    <dsp:sp modelId="{655A0314-11F9-4EFC-BDF7-C81AFD626BBE}">
      <dsp:nvSpPr>
        <dsp:cNvPr id="0" name=""/>
        <dsp:cNvSpPr/>
      </dsp:nvSpPr>
      <dsp:spPr>
        <a:xfrm rot="5400000">
          <a:off x="4704567" y="410331"/>
          <a:ext cx="1541645" cy="5153308"/>
        </a:xfrm>
        <a:prstGeom prst="round2SameRect">
          <a:avLst/>
        </a:prstGeom>
        <a:solidFill>
          <a:schemeClr val="bg1">
            <a:alpha val="90000"/>
          </a:schemeClr>
        </a:solidFill>
        <a:ln w="12700" cap="flat" cmpd="sng" algn="ctr">
          <a:solidFill>
            <a:srgbClr val="B81561">
              <a:alpha val="90000"/>
            </a:srgbClr>
          </a:solidFill>
          <a:prstDash val="solid"/>
          <a:miter lim="800000"/>
        </a:ln>
        <a:effectLst/>
        <a:scene3d>
          <a:camera prst="obliqueBottomRight"/>
          <a:lightRig rig="threePt" dir="t"/>
        </a:scene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eu-ES" sz="2400" kern="1200" dirty="0"/>
            <a:t>Haur eta nerabeena</a:t>
          </a:r>
        </a:p>
      </dsp:txBody>
      <dsp:txXfrm rot="-5400000">
        <a:off x="2898736" y="2291420"/>
        <a:ext cx="5078051" cy="1391131"/>
      </dsp:txXfrm>
    </dsp:sp>
    <dsp:sp modelId="{83AD5DAA-4C0D-4DB2-B267-52B9C9DFC798}">
      <dsp:nvSpPr>
        <dsp:cNvPr id="0" name=""/>
        <dsp:cNvSpPr/>
      </dsp:nvSpPr>
      <dsp:spPr>
        <a:xfrm>
          <a:off x="0" y="2023457"/>
          <a:ext cx="2898736" cy="1927056"/>
        </a:xfrm>
        <a:prstGeom prst="roundRect">
          <a:avLst/>
        </a:prstGeom>
        <a:solidFill>
          <a:srgbClr val="B81561"/>
        </a:solidFill>
        <a:ln w="12700" cap="flat" cmpd="sng" algn="ctr">
          <a:solidFill>
            <a:prstClr val="white">
              <a:hueOff val="0"/>
              <a:satOff val="0"/>
              <a:lumOff val="0"/>
              <a:alphaOff val="0"/>
            </a:prstClr>
          </a:solidFill>
          <a:prstDash val="solid"/>
          <a:miter lim="800000"/>
        </a:ln>
        <a:effectLst/>
        <a:scene3d>
          <a:camera prst="obliqueBottom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u-ES" sz="2400" kern="1200" dirty="0">
              <a:solidFill>
                <a:prstClr val="white"/>
              </a:solidFill>
              <a:latin typeface="Calibri" panose="020F0502020204030204"/>
              <a:ea typeface="+mn-ea"/>
              <a:cs typeface="+mn-cs"/>
            </a:rPr>
            <a:t>2/2024</a:t>
          </a:r>
        </a:p>
        <a:p>
          <a:pPr marL="0" lvl="0" indent="0" algn="ctr" defTabSz="889000">
            <a:lnSpc>
              <a:spcPct val="90000"/>
            </a:lnSpc>
            <a:spcBef>
              <a:spcPct val="0"/>
            </a:spcBef>
            <a:spcAft>
              <a:spcPct val="35000"/>
            </a:spcAft>
            <a:buNone/>
          </a:pPr>
          <a:r>
            <a:rPr lang="eu-ES" sz="2400" kern="1200" dirty="0">
              <a:solidFill>
                <a:prstClr val="white"/>
              </a:solidFill>
              <a:latin typeface="Calibri" panose="020F0502020204030204"/>
              <a:ea typeface="+mn-ea"/>
              <a:cs typeface="+mn-cs"/>
            </a:rPr>
            <a:t>Legea</a:t>
          </a:r>
        </a:p>
      </dsp:txBody>
      <dsp:txXfrm>
        <a:off x="94071" y="2117528"/>
        <a:ext cx="2710594" cy="1738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D611F-DA3F-4C59-942D-8C79AFE01590}">
      <dsp:nvSpPr>
        <dsp:cNvPr id="0" name=""/>
        <dsp:cNvSpPr/>
      </dsp:nvSpPr>
      <dsp:spPr>
        <a:xfrm>
          <a:off x="0" y="1400219"/>
          <a:ext cx="7517804" cy="630000"/>
        </a:xfrm>
        <a:prstGeom prst="rect">
          <a:avLst/>
        </a:prstGeom>
        <a:solidFill>
          <a:schemeClr val="lt1">
            <a:alpha val="90000"/>
            <a:hueOff val="0"/>
            <a:satOff val="0"/>
            <a:lumOff val="0"/>
            <a:alphaOff val="0"/>
          </a:schemeClr>
        </a:solidFill>
        <a:ln w="6350" cap="flat" cmpd="sng" algn="ctr">
          <a:solidFill>
            <a:srgbClr val="CC009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B5E2209-67B2-45A8-98F5-C454F19EE14A}">
      <dsp:nvSpPr>
        <dsp:cNvPr id="0" name=""/>
        <dsp:cNvSpPr/>
      </dsp:nvSpPr>
      <dsp:spPr>
        <a:xfrm>
          <a:off x="375890" y="1022998"/>
          <a:ext cx="5262462" cy="738000"/>
        </a:xfrm>
        <a:prstGeom prst="roundRect">
          <a:avLst/>
        </a:prstGeom>
        <a:solidFill>
          <a:srgbClr val="B8156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909" tIns="0" rIns="198909" bIns="0" numCol="1" spcCol="1270" anchor="ctr" anchorCtr="0">
          <a:noAutofit/>
        </a:bodyPr>
        <a:lstStyle/>
        <a:p>
          <a:pPr marL="0" lvl="0" indent="0" algn="l" defTabSz="1111250">
            <a:lnSpc>
              <a:spcPct val="90000"/>
            </a:lnSpc>
            <a:spcBef>
              <a:spcPct val="0"/>
            </a:spcBef>
            <a:spcAft>
              <a:spcPct val="35000"/>
            </a:spcAft>
            <a:buNone/>
          </a:pPr>
          <a:r>
            <a:rPr lang="eu-ES" sz="2500" kern="1200" dirty="0"/>
            <a:t>Jarraibideak eskaintzea</a:t>
          </a:r>
        </a:p>
      </dsp:txBody>
      <dsp:txXfrm>
        <a:off x="411916" y="1059024"/>
        <a:ext cx="5190410" cy="665948"/>
      </dsp:txXfrm>
    </dsp:sp>
    <dsp:sp modelId="{E54EB235-C357-4DBC-B071-288DBE0362F5}">
      <dsp:nvSpPr>
        <dsp:cNvPr id="0" name=""/>
        <dsp:cNvSpPr/>
      </dsp:nvSpPr>
      <dsp:spPr>
        <a:xfrm>
          <a:off x="0" y="2525998"/>
          <a:ext cx="7517804" cy="630000"/>
        </a:xfrm>
        <a:prstGeom prst="rect">
          <a:avLst/>
        </a:prstGeom>
        <a:solidFill>
          <a:schemeClr val="lt1">
            <a:alpha val="90000"/>
            <a:hueOff val="0"/>
            <a:satOff val="0"/>
            <a:lumOff val="0"/>
            <a:alphaOff val="0"/>
          </a:schemeClr>
        </a:solidFill>
        <a:ln w="6350" cap="flat" cmpd="sng" algn="ctr">
          <a:solidFill>
            <a:srgbClr val="CC009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3394A90-3679-4551-A2D5-B07E00A6E137}">
      <dsp:nvSpPr>
        <dsp:cNvPr id="0" name=""/>
        <dsp:cNvSpPr/>
      </dsp:nvSpPr>
      <dsp:spPr>
        <a:xfrm>
          <a:off x="375890" y="2156998"/>
          <a:ext cx="5262462" cy="738000"/>
        </a:xfrm>
        <a:prstGeom prst="roundRect">
          <a:avLst/>
        </a:prstGeom>
        <a:solidFill>
          <a:srgbClr val="B81561">
            <a:alpha val="89804"/>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909" tIns="0" rIns="198909" bIns="0" numCol="1" spcCol="1270" anchor="ctr" anchorCtr="0">
          <a:noAutofit/>
        </a:bodyPr>
        <a:lstStyle/>
        <a:p>
          <a:pPr marL="0" lvl="0" indent="0" algn="l" defTabSz="1111250">
            <a:lnSpc>
              <a:spcPct val="90000"/>
            </a:lnSpc>
            <a:spcBef>
              <a:spcPct val="0"/>
            </a:spcBef>
            <a:spcAft>
              <a:spcPct val="35000"/>
            </a:spcAft>
            <a:buNone/>
          </a:pPr>
          <a:r>
            <a:rPr lang="eu-ES" sz="2500" kern="1200" dirty="0"/>
            <a:t>Koordinazio prozedurak ezartzea</a:t>
          </a:r>
        </a:p>
      </dsp:txBody>
      <dsp:txXfrm>
        <a:off x="411916" y="2193024"/>
        <a:ext cx="5190410" cy="665948"/>
      </dsp:txXfrm>
    </dsp:sp>
    <dsp:sp modelId="{28286F60-53F1-4CCA-80B3-238906699FA6}">
      <dsp:nvSpPr>
        <dsp:cNvPr id="0" name=""/>
        <dsp:cNvSpPr/>
      </dsp:nvSpPr>
      <dsp:spPr>
        <a:xfrm>
          <a:off x="0" y="3659999"/>
          <a:ext cx="7517804" cy="630000"/>
        </a:xfrm>
        <a:prstGeom prst="rect">
          <a:avLst/>
        </a:prstGeom>
        <a:solidFill>
          <a:schemeClr val="lt1">
            <a:alpha val="90000"/>
            <a:hueOff val="0"/>
            <a:satOff val="0"/>
            <a:lumOff val="0"/>
            <a:alphaOff val="0"/>
          </a:schemeClr>
        </a:solidFill>
        <a:ln w="6350" cap="flat" cmpd="sng" algn="ctr">
          <a:solidFill>
            <a:srgbClr val="CC009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8A62450-C62E-4667-B4C5-EA1CC381171F}">
      <dsp:nvSpPr>
        <dsp:cNvPr id="0" name=""/>
        <dsp:cNvSpPr/>
      </dsp:nvSpPr>
      <dsp:spPr>
        <a:xfrm>
          <a:off x="375890" y="3290998"/>
          <a:ext cx="5262462" cy="738000"/>
        </a:xfrm>
        <a:prstGeom prst="roundRect">
          <a:avLst/>
        </a:prstGeom>
        <a:solidFill>
          <a:srgbClr val="B81561">
            <a:alpha val="80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909" tIns="0" rIns="198909" bIns="0" numCol="1" spcCol="1270" anchor="ctr" anchorCtr="0">
          <a:noAutofit/>
        </a:bodyPr>
        <a:lstStyle/>
        <a:p>
          <a:pPr marL="0" lvl="0" indent="0" algn="l" defTabSz="1111250">
            <a:lnSpc>
              <a:spcPct val="90000"/>
            </a:lnSpc>
            <a:spcBef>
              <a:spcPct val="0"/>
            </a:spcBef>
            <a:spcAft>
              <a:spcPct val="35000"/>
            </a:spcAft>
            <a:buNone/>
          </a:pPr>
          <a:r>
            <a:rPr lang="eu-ES" sz="2500" kern="1200" dirty="0"/>
            <a:t>Esku-hartzeen koherentzia sustatzea</a:t>
          </a:r>
        </a:p>
      </dsp:txBody>
      <dsp:txXfrm>
        <a:off x="411916" y="3327024"/>
        <a:ext cx="519041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FC43B-E202-4232-9D9E-1AA592F61AB6}">
      <dsp:nvSpPr>
        <dsp:cNvPr id="0" name=""/>
        <dsp:cNvSpPr/>
      </dsp:nvSpPr>
      <dsp:spPr>
        <a:xfrm>
          <a:off x="3495" y="581317"/>
          <a:ext cx="3778803" cy="282079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A18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ctr" defTabSz="1244600">
            <a:lnSpc>
              <a:spcPct val="90000"/>
            </a:lnSpc>
            <a:spcBef>
              <a:spcPct val="0"/>
            </a:spcBef>
            <a:spcAft>
              <a:spcPct val="15000"/>
            </a:spcAft>
            <a:buAutoNum type="arabicPeriod"/>
          </a:pPr>
          <a:r>
            <a:rPr lang="eu-ES" sz="2800" kern="1200" dirty="0">
              <a:solidFill>
                <a:srgbClr val="B81561"/>
              </a:solidFill>
            </a:rPr>
            <a:t> Prebentzioa </a:t>
          </a:r>
          <a:r>
            <a:rPr lang="eu-ES" sz="2400" kern="1200" dirty="0">
              <a:solidFill>
                <a:srgbClr val="B81561"/>
              </a:solidFill>
            </a:rPr>
            <a:t>formazioa</a:t>
          </a:r>
          <a:endParaRPr lang="eu-ES" sz="2800" kern="1200" dirty="0">
            <a:solidFill>
              <a:srgbClr val="B81561"/>
            </a:solidFill>
          </a:endParaRPr>
        </a:p>
        <a:p>
          <a:pPr marL="285750" lvl="1" indent="-285750" algn="ctr" defTabSz="1244600">
            <a:lnSpc>
              <a:spcPct val="90000"/>
            </a:lnSpc>
            <a:spcBef>
              <a:spcPct val="0"/>
            </a:spcBef>
            <a:spcAft>
              <a:spcPct val="15000"/>
            </a:spcAft>
            <a:buNone/>
          </a:pPr>
          <a:endParaRPr lang="eu-ES" sz="2800" kern="1200" dirty="0">
            <a:solidFill>
              <a:srgbClr val="B81561"/>
            </a:solidFill>
          </a:endParaRPr>
        </a:p>
        <a:p>
          <a:pPr marL="285750" lvl="1" indent="-285750" algn="ctr" defTabSz="1244600">
            <a:lnSpc>
              <a:spcPct val="90000"/>
            </a:lnSpc>
            <a:spcBef>
              <a:spcPct val="0"/>
            </a:spcBef>
            <a:spcAft>
              <a:spcPct val="15000"/>
            </a:spcAft>
            <a:buNone/>
          </a:pPr>
          <a:r>
            <a:rPr lang="eu-ES" sz="2800" kern="1200" dirty="0">
              <a:solidFill>
                <a:srgbClr val="B81561"/>
              </a:solidFill>
            </a:rPr>
            <a:t>2. Azkartasuna. Erne</a:t>
          </a:r>
        </a:p>
        <a:p>
          <a:pPr marL="285750" lvl="1" indent="-285750" algn="ctr" defTabSz="1244600">
            <a:lnSpc>
              <a:spcPct val="90000"/>
            </a:lnSpc>
            <a:spcBef>
              <a:spcPct val="0"/>
            </a:spcBef>
            <a:spcAft>
              <a:spcPct val="15000"/>
            </a:spcAft>
            <a:buNone/>
          </a:pPr>
          <a:endParaRPr lang="eu-ES" sz="2800" kern="1200" dirty="0">
            <a:solidFill>
              <a:srgbClr val="B81561"/>
            </a:solidFill>
          </a:endParaRPr>
        </a:p>
        <a:p>
          <a:pPr marL="285750" lvl="1" indent="-285750" algn="ctr" defTabSz="1244600">
            <a:lnSpc>
              <a:spcPct val="90000"/>
            </a:lnSpc>
            <a:spcBef>
              <a:spcPct val="0"/>
            </a:spcBef>
            <a:spcAft>
              <a:spcPct val="15000"/>
            </a:spcAft>
            <a:buNone/>
          </a:pPr>
          <a:r>
            <a:rPr lang="eu-ES" sz="2800" kern="1200" dirty="0">
              <a:solidFill>
                <a:srgbClr val="B81561"/>
              </a:solidFill>
            </a:rPr>
            <a:t>3. Espedienteetan</a:t>
          </a:r>
        </a:p>
      </dsp:txBody>
      <dsp:txXfrm>
        <a:off x="69590" y="647412"/>
        <a:ext cx="3646613" cy="2754701"/>
      </dsp:txXfrm>
    </dsp:sp>
    <dsp:sp modelId="{D4CA8E45-1654-4AE8-B707-8FC77ED35E50}">
      <dsp:nvSpPr>
        <dsp:cNvPr id="0" name=""/>
        <dsp:cNvSpPr/>
      </dsp:nvSpPr>
      <dsp:spPr>
        <a:xfrm>
          <a:off x="3495" y="3402113"/>
          <a:ext cx="3778803" cy="1212942"/>
        </a:xfrm>
        <a:prstGeom prst="rect">
          <a:avLst/>
        </a:prstGeom>
        <a:solidFill>
          <a:srgbClr val="BA186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u-ES" sz="4000" kern="1200" dirty="0"/>
            <a:t>Ikastetxean</a:t>
          </a:r>
        </a:p>
      </dsp:txBody>
      <dsp:txXfrm>
        <a:off x="3495" y="3402113"/>
        <a:ext cx="2661128" cy="1212942"/>
      </dsp:txXfrm>
    </dsp:sp>
    <dsp:sp modelId="{40D661B2-674E-480F-9FF8-92C97B654D16}">
      <dsp:nvSpPr>
        <dsp:cNvPr id="0" name=""/>
        <dsp:cNvSpPr/>
      </dsp:nvSpPr>
      <dsp:spPr>
        <a:xfrm>
          <a:off x="2771520" y="3594778"/>
          <a:ext cx="1322581" cy="132258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22FBF-D4FD-40E3-B1B1-428BEBE5E70D}">
      <dsp:nvSpPr>
        <dsp:cNvPr id="0" name=""/>
        <dsp:cNvSpPr/>
      </dsp:nvSpPr>
      <dsp:spPr>
        <a:xfrm>
          <a:off x="4421762" y="579258"/>
          <a:ext cx="3778803" cy="282079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A18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ctr" defTabSz="1244600">
            <a:lnSpc>
              <a:spcPct val="90000"/>
            </a:lnSpc>
            <a:spcBef>
              <a:spcPct val="0"/>
            </a:spcBef>
            <a:spcAft>
              <a:spcPct val="15000"/>
            </a:spcAft>
            <a:buNone/>
          </a:pPr>
          <a:r>
            <a:rPr lang="eu-ES" sz="2800" kern="1200" dirty="0"/>
            <a:t> </a:t>
          </a:r>
        </a:p>
        <a:p>
          <a:pPr marL="285750" lvl="1" indent="-285750" algn="ctr" defTabSz="1244600">
            <a:lnSpc>
              <a:spcPct val="90000"/>
            </a:lnSpc>
            <a:spcBef>
              <a:spcPct val="0"/>
            </a:spcBef>
            <a:spcAft>
              <a:spcPct val="15000"/>
            </a:spcAft>
            <a:buAutoNum type="arabicPeriod"/>
          </a:pPr>
          <a:r>
            <a:rPr lang="eu-ES" sz="2800" kern="1200" dirty="0">
              <a:solidFill>
                <a:srgbClr val="B81561"/>
              </a:solidFill>
            </a:rPr>
            <a:t> Gainbegiratzea</a:t>
          </a:r>
        </a:p>
        <a:p>
          <a:pPr marL="285750" lvl="1" indent="-285750" algn="ctr" defTabSz="1244600">
            <a:lnSpc>
              <a:spcPct val="90000"/>
            </a:lnSpc>
            <a:spcBef>
              <a:spcPct val="0"/>
            </a:spcBef>
            <a:spcAft>
              <a:spcPct val="15000"/>
            </a:spcAft>
            <a:buNone/>
          </a:pPr>
          <a:endParaRPr lang="eu-ES" sz="2800" kern="1200" dirty="0">
            <a:solidFill>
              <a:srgbClr val="B81561"/>
            </a:solidFill>
          </a:endParaRPr>
        </a:p>
        <a:p>
          <a:pPr marL="285750" lvl="1" indent="-285750" algn="ctr" defTabSz="1244600">
            <a:lnSpc>
              <a:spcPct val="90000"/>
            </a:lnSpc>
            <a:spcBef>
              <a:spcPct val="0"/>
            </a:spcBef>
            <a:spcAft>
              <a:spcPct val="15000"/>
            </a:spcAft>
            <a:buNone/>
          </a:pPr>
          <a:r>
            <a:rPr lang="eu-ES" sz="2800" kern="1200" dirty="0">
              <a:solidFill>
                <a:srgbClr val="B81561"/>
              </a:solidFill>
            </a:rPr>
            <a:t>2. Jarraipena</a:t>
          </a:r>
        </a:p>
      </dsp:txBody>
      <dsp:txXfrm>
        <a:off x="4487857" y="645353"/>
        <a:ext cx="3646613" cy="2754701"/>
      </dsp:txXfrm>
    </dsp:sp>
    <dsp:sp modelId="{B9D843DB-1937-49BC-9FD4-B0E9D9D62C06}">
      <dsp:nvSpPr>
        <dsp:cNvPr id="0" name=""/>
        <dsp:cNvSpPr/>
      </dsp:nvSpPr>
      <dsp:spPr>
        <a:xfrm>
          <a:off x="4421762" y="3402113"/>
          <a:ext cx="3778803" cy="1212942"/>
        </a:xfrm>
        <a:prstGeom prst="rect">
          <a:avLst/>
        </a:prstGeom>
        <a:solidFill>
          <a:srgbClr val="BA186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u-ES" sz="4000" kern="1200" dirty="0"/>
            <a:t>Ikuskaritzan</a:t>
          </a:r>
        </a:p>
      </dsp:txBody>
      <dsp:txXfrm>
        <a:off x="4421762" y="3402113"/>
        <a:ext cx="2661128" cy="1212942"/>
      </dsp:txXfrm>
    </dsp:sp>
    <dsp:sp modelId="{95277987-9877-4079-B247-51D3B056B124}">
      <dsp:nvSpPr>
        <dsp:cNvPr id="0" name=""/>
        <dsp:cNvSpPr/>
      </dsp:nvSpPr>
      <dsp:spPr>
        <a:xfrm>
          <a:off x="7189787" y="3594778"/>
          <a:ext cx="1322581" cy="132258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u-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D8185-BAE5-4AB5-9D5C-DDF6E721F199}" type="datetimeFigureOut">
              <a:rPr lang="eu-ES" smtClean="0"/>
              <a:t>2024/12/19</a:t>
            </a:fld>
            <a:endParaRPr lang="eu-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u-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u-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3A5C7-F2F3-4CC5-BF3E-944988C7D09C}" type="slidenum">
              <a:rPr lang="eu-ES" smtClean="0"/>
              <a:t>‹Nº›</a:t>
            </a:fld>
            <a:endParaRPr lang="eu-ES"/>
          </a:p>
        </p:txBody>
      </p:sp>
    </p:spTree>
    <p:extLst>
      <p:ext uri="{BB962C8B-B14F-4D97-AF65-F5344CB8AC3E}">
        <p14:creationId xmlns:p14="http://schemas.microsoft.com/office/powerpoint/2010/main" val="398641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Mikel: Egun on, Xabier Balerdi ikuskari nagusia eta Mikel Juaristi Aniztasun eta inklusiorako zuzendaria gaituzue.</a:t>
            </a:r>
          </a:p>
          <a:p>
            <a:r>
              <a:rPr lang="eu-ES" dirty="0"/>
              <a:t>Hasi aurretik, jada jakingo duzuen moduan, gaur egun osoan zehar galderak egiteko aukera izango duzue, eta denak erantzuten joango gara, multzokatuta edo banan </a:t>
            </a:r>
            <a:r>
              <a:rPr lang="eu-ES" dirty="0" err="1"/>
              <a:t>banan</a:t>
            </a:r>
            <a:r>
              <a:rPr lang="eu-ES" dirty="0"/>
              <a:t> gaiaren arabera. FAQ </a:t>
            </a:r>
            <a:r>
              <a:rPr lang="eu-ES" dirty="0" err="1"/>
              <a:t>formatoan</a:t>
            </a:r>
            <a:r>
              <a:rPr lang="eu-ES" dirty="0"/>
              <a:t>.</a:t>
            </a:r>
          </a:p>
          <a:p>
            <a:endParaRPr lang="eu-ES" dirty="0"/>
          </a:p>
          <a:p>
            <a:r>
              <a:rPr lang="eu-ES" dirty="0"/>
              <a:t>Zergatik gaude hemen Xabier?</a:t>
            </a:r>
          </a:p>
          <a:p>
            <a:endParaRPr lang="eu-ES" dirty="0"/>
          </a:p>
          <a:p>
            <a:r>
              <a:rPr lang="eu-ES" dirty="0"/>
              <a:t>Xabier: </a:t>
            </a:r>
          </a:p>
          <a:p>
            <a:r>
              <a:rPr lang="eu-ES" dirty="0"/>
              <a:t>Aldaketa nabarmenik ez, eguneratzeko beharra bai</a:t>
            </a:r>
          </a:p>
          <a:p>
            <a:r>
              <a:rPr lang="eu-ES" dirty="0"/>
              <a:t>Lantaldea</a:t>
            </a:r>
          </a:p>
          <a:p>
            <a:r>
              <a:rPr lang="eu-ES" dirty="0"/>
              <a:t>Ikastetxeei begira</a:t>
            </a:r>
          </a:p>
          <a:p>
            <a:r>
              <a:rPr lang="eu-ES" dirty="0"/>
              <a:t>Protokolo berritua Adingabearen interes gorena</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1</a:t>
            </a:fld>
            <a:endParaRPr lang="eu-ES"/>
          </a:p>
        </p:txBody>
      </p:sp>
    </p:spTree>
    <p:extLst>
      <p:ext uri="{BB962C8B-B14F-4D97-AF65-F5344CB8AC3E}">
        <p14:creationId xmlns:p14="http://schemas.microsoft.com/office/powerpoint/2010/main" val="17332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Xabier</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2</a:t>
            </a:fld>
            <a:endParaRPr lang="eu-ES"/>
          </a:p>
        </p:txBody>
      </p:sp>
    </p:spTree>
    <p:extLst>
      <p:ext uri="{BB962C8B-B14F-4D97-AF65-F5344CB8AC3E}">
        <p14:creationId xmlns:p14="http://schemas.microsoft.com/office/powerpoint/2010/main" val="116937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Mikel Babesgabetasun eta indarkerien aurrean jokatzeko protokolo honek 3 helburu nagusi ditu:</a:t>
            </a:r>
          </a:p>
          <a:p>
            <a:pPr marL="228600" indent="-228600">
              <a:buAutoNum type="arabicPeriod"/>
            </a:pPr>
            <a:r>
              <a:rPr lang="eu-ES" dirty="0"/>
              <a:t>Agente guztiok </a:t>
            </a:r>
            <a:r>
              <a:rPr lang="eu-ES" sz="1600" dirty="0"/>
              <a:t>jarraibide berdinak </a:t>
            </a:r>
            <a:r>
              <a:rPr lang="eu-ES" dirty="0"/>
              <a:t>izatea </a:t>
            </a:r>
            <a:r>
              <a:rPr lang="eu-ES" sz="1600" dirty="0"/>
              <a:t>egoera ezberdinen </a:t>
            </a:r>
            <a:r>
              <a:rPr lang="eu-ES" dirty="0"/>
              <a:t>aurrean jarduteko.</a:t>
            </a:r>
          </a:p>
          <a:p>
            <a:pPr marL="228600" indent="-228600">
              <a:buAutoNum type="arabicPeriod"/>
            </a:pPr>
            <a:r>
              <a:rPr lang="eu-ES" dirty="0"/>
              <a:t>Agente ezberdinon arteko </a:t>
            </a:r>
            <a:r>
              <a:rPr lang="eu-ES" sz="1800" dirty="0"/>
              <a:t>koordinazio prozedurak </a:t>
            </a:r>
            <a:r>
              <a:rPr lang="eu-ES" dirty="0"/>
              <a:t>ezartzea, guztiok ezagutzea eta betetzea.</a:t>
            </a:r>
          </a:p>
          <a:p>
            <a:pPr marL="228600" indent="-228600">
              <a:buAutoNum type="arabicPeriod"/>
            </a:pPr>
            <a:r>
              <a:rPr lang="eu-ES" dirty="0"/>
              <a:t>Esku-hartzeen </a:t>
            </a:r>
            <a:r>
              <a:rPr lang="eu-ES" sz="1600" dirty="0"/>
              <a:t>koherentzia</a:t>
            </a:r>
            <a:r>
              <a:rPr lang="eu-ES" dirty="0"/>
              <a:t> sustatzea.</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3</a:t>
            </a:fld>
            <a:endParaRPr lang="eu-ES"/>
          </a:p>
        </p:txBody>
      </p:sp>
    </p:spTree>
    <p:extLst>
      <p:ext uri="{BB962C8B-B14F-4D97-AF65-F5344CB8AC3E}">
        <p14:creationId xmlns:p14="http://schemas.microsoft.com/office/powerpoint/2010/main" val="380373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err="1"/>
              <a:t>Ikasketxeetan</a:t>
            </a:r>
            <a:r>
              <a:rPr lang="eu-ES" dirty="0"/>
              <a:t> Mikel</a:t>
            </a:r>
          </a:p>
          <a:p>
            <a:pPr marL="228600" indent="-228600">
              <a:buAutoNum type="arabicPeriod"/>
            </a:pPr>
            <a:r>
              <a:rPr lang="eu-ES" dirty="0"/>
              <a:t>Hasteko, protokolo hau zabaldu. Irakasleak honen inguruan formatu, zer da babesgabetasuna, zer da indarkeria zantzua, noiz zer egin ARGITU Zein da gure ROLA? Guk ez dugu inor akusatzen. Guk zantzuak identifikatzen ditugu</a:t>
            </a:r>
          </a:p>
          <a:p>
            <a:pPr marL="228600" indent="-228600">
              <a:buAutoNum type="arabicPeriod"/>
            </a:pPr>
            <a:r>
              <a:rPr lang="eu-ES" dirty="0"/>
              <a:t>Adi egon, erne egon, begiak eta guztion zentzumen guztiak adierazleei begira jarri.</a:t>
            </a:r>
          </a:p>
          <a:p>
            <a:pPr marL="228600" indent="-228600">
              <a:buAutoNum type="arabicPeriod"/>
            </a:pPr>
            <a:r>
              <a:rPr lang="eu-ES" dirty="0"/>
              <a:t>Behin protokoloa abian jarriz gero, ikasleen espedienteetan sartu.</a:t>
            </a:r>
          </a:p>
          <a:p>
            <a:pPr marL="0" indent="0">
              <a:buNone/>
            </a:pPr>
            <a:endParaRPr lang="eu-ES" dirty="0"/>
          </a:p>
          <a:p>
            <a:r>
              <a:rPr lang="eu-ES" dirty="0"/>
              <a:t>Ikuskaritzan Xabier</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4</a:t>
            </a:fld>
            <a:endParaRPr lang="eu-ES"/>
          </a:p>
        </p:txBody>
      </p:sp>
    </p:spTree>
    <p:extLst>
      <p:ext uri="{BB962C8B-B14F-4D97-AF65-F5344CB8AC3E}">
        <p14:creationId xmlns:p14="http://schemas.microsoft.com/office/powerpoint/2010/main" val="224904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Xabier definizioa egingo du</a:t>
            </a:r>
          </a:p>
          <a:p>
            <a:r>
              <a:rPr lang="eu-ES" dirty="0"/>
              <a:t>Mikel Adierazleak</a:t>
            </a:r>
          </a:p>
          <a:p>
            <a:pPr marL="0" lvl="0" indent="0" algn="l" defTabSz="1289050">
              <a:lnSpc>
                <a:spcPct val="90000"/>
              </a:lnSpc>
              <a:spcBef>
                <a:spcPct val="0"/>
              </a:spcBef>
              <a:spcAft>
                <a:spcPct val="35000"/>
              </a:spcAft>
              <a:buNone/>
            </a:pPr>
            <a:r>
              <a:rPr lang="eu-ES" sz="1200" kern="1200" dirty="0"/>
              <a:t>- Haur eta nerabearengan: </a:t>
            </a:r>
            <a:r>
              <a:rPr lang="eu-ES" sz="1600" kern="1200" dirty="0"/>
              <a:t>fisikoak</a:t>
            </a:r>
            <a:r>
              <a:rPr lang="eu-ES" sz="1200" kern="1200" dirty="0"/>
              <a:t> edo bestelakoak</a:t>
            </a:r>
          </a:p>
          <a:p>
            <a:pPr marL="0" lvl="0" indent="0" algn="l" defTabSz="1289050">
              <a:lnSpc>
                <a:spcPct val="90000"/>
              </a:lnSpc>
              <a:spcBef>
                <a:spcPct val="0"/>
              </a:spcBef>
              <a:spcAft>
                <a:spcPct val="35000"/>
              </a:spcAft>
              <a:buNone/>
            </a:pPr>
            <a:r>
              <a:rPr lang="eu-ES" sz="1200" kern="1200" dirty="0"/>
              <a:t>- Guraso edo legezko </a:t>
            </a:r>
            <a:r>
              <a:rPr lang="eu-ES" sz="1200" kern="1200" dirty="0" err="1"/>
              <a:t>tutoreengan</a:t>
            </a:r>
            <a:r>
              <a:rPr lang="eu-ES" sz="1200" kern="1200" dirty="0"/>
              <a:t>: </a:t>
            </a:r>
            <a:r>
              <a:rPr lang="eu-ES" sz="1800" kern="1200" dirty="0"/>
              <a:t>alkohol</a:t>
            </a:r>
            <a:r>
              <a:rPr lang="eu-ES" sz="1200" kern="1200" dirty="0"/>
              <a:t> usaina, </a:t>
            </a:r>
            <a:r>
              <a:rPr lang="eu-ES" sz="1800" kern="1200" dirty="0"/>
              <a:t>indarkeria</a:t>
            </a:r>
            <a:r>
              <a:rPr lang="eu-ES" sz="1200" kern="1200" dirty="0"/>
              <a:t> jokabideak haurrarekiko, beharrei </a:t>
            </a:r>
            <a:r>
              <a:rPr lang="eu-ES" sz="1600" kern="1200" dirty="0"/>
              <a:t>kasurik ez </a:t>
            </a:r>
            <a:r>
              <a:rPr lang="eu-ES" sz="1200" kern="1200" dirty="0"/>
              <a:t>egitea…</a:t>
            </a:r>
          </a:p>
          <a:p>
            <a:pPr marL="0" lvl="0" indent="0" algn="l" defTabSz="1289050">
              <a:lnSpc>
                <a:spcPct val="90000"/>
              </a:lnSpc>
              <a:spcBef>
                <a:spcPct val="0"/>
              </a:spcBef>
              <a:spcAft>
                <a:spcPct val="35000"/>
              </a:spcAft>
              <a:buNone/>
            </a:pPr>
            <a:r>
              <a:rPr lang="eu-ES" sz="1200" kern="1200" dirty="0"/>
              <a:t>- Hezkuntzarekiko jarrera: </a:t>
            </a:r>
            <a:r>
              <a:rPr lang="eu-ES" sz="1800" kern="1200" dirty="0"/>
              <a:t>eskolaratzen ez </a:t>
            </a:r>
            <a:r>
              <a:rPr lang="eu-ES" sz="1200" kern="1200" dirty="0"/>
              <a:t>laguntzea, kezka-</a:t>
            </a:r>
            <a:r>
              <a:rPr lang="eu-ES" sz="1800" kern="1200" dirty="0"/>
              <a:t>gomendioak</a:t>
            </a:r>
            <a:r>
              <a:rPr lang="eu-ES" sz="1200" kern="1200" dirty="0"/>
              <a:t> gutxiestea…</a:t>
            </a:r>
          </a:p>
          <a:p>
            <a:pPr marL="0" lvl="0" indent="0" algn="l" defTabSz="1289050">
              <a:lnSpc>
                <a:spcPct val="90000"/>
              </a:lnSpc>
              <a:spcBef>
                <a:spcPct val="0"/>
              </a:spcBef>
              <a:spcAft>
                <a:spcPct val="35000"/>
              </a:spcAft>
              <a:buNone/>
            </a:pPr>
            <a:r>
              <a:rPr lang="eu-ES" sz="1200" kern="1200" dirty="0"/>
              <a:t>- Hirugarrenen informazio </a:t>
            </a:r>
            <a:r>
              <a:rPr lang="eu-ES" sz="1600" kern="1200" dirty="0"/>
              <a:t>fidagarriak</a:t>
            </a:r>
            <a:r>
              <a:rPr lang="eu-ES" sz="1200" kern="1200" dirty="0"/>
              <a:t>, auzokideak, ezagunak, beste familiak…</a:t>
            </a:r>
          </a:p>
          <a:p>
            <a:pPr marL="0" lvl="0" indent="0" algn="l" defTabSz="1289050">
              <a:lnSpc>
                <a:spcPct val="90000"/>
              </a:lnSpc>
              <a:spcBef>
                <a:spcPct val="0"/>
              </a:spcBef>
              <a:spcAft>
                <a:spcPct val="35000"/>
              </a:spcAft>
              <a:buNone/>
            </a:pPr>
            <a:r>
              <a:rPr lang="eu-ES" sz="1200" kern="1200" dirty="0"/>
              <a:t>- Testigantzak edo esanak</a:t>
            </a:r>
          </a:p>
          <a:p>
            <a:endParaRPr lang="eu-ES" dirty="0"/>
          </a:p>
        </p:txBody>
      </p:sp>
      <p:sp>
        <p:nvSpPr>
          <p:cNvPr id="4" name="Marcador de número de diapositiva 3"/>
          <p:cNvSpPr>
            <a:spLocks noGrp="1"/>
          </p:cNvSpPr>
          <p:nvPr>
            <p:ph type="sldNum" sz="quarter" idx="5"/>
          </p:nvPr>
        </p:nvSpPr>
        <p:spPr/>
        <p:txBody>
          <a:bodyPr/>
          <a:lstStyle/>
          <a:p>
            <a:fld id="{6C03A5C7-F2F3-4CC5-BF3E-944988C7D09C}" type="slidenum">
              <a:rPr lang="eu-ES" smtClean="0"/>
              <a:t>5</a:t>
            </a:fld>
            <a:endParaRPr lang="eu-ES"/>
          </a:p>
        </p:txBody>
      </p:sp>
    </p:spTree>
    <p:extLst>
      <p:ext uri="{BB962C8B-B14F-4D97-AF65-F5344CB8AC3E}">
        <p14:creationId xmlns:p14="http://schemas.microsoft.com/office/powerpoint/2010/main" val="246130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Mikel</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6</a:t>
            </a:fld>
            <a:endParaRPr lang="eu-ES"/>
          </a:p>
        </p:txBody>
      </p:sp>
    </p:spTree>
    <p:extLst>
      <p:ext uri="{BB962C8B-B14F-4D97-AF65-F5344CB8AC3E}">
        <p14:creationId xmlns:p14="http://schemas.microsoft.com/office/powerpoint/2010/main" val="29084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dirty="0"/>
              <a:t>Xabier Indarkeriaren definizioa</a:t>
            </a:r>
          </a:p>
          <a:p>
            <a:pPr marL="0" marR="0" lvl="0" indent="0" algn="l" defTabSz="914400" rtl="0" eaLnBrk="1" fontAlgn="auto" latinLnBrk="0" hangingPunct="1">
              <a:lnSpc>
                <a:spcPct val="100000"/>
              </a:lnSpc>
              <a:spcBef>
                <a:spcPts val="0"/>
              </a:spcBef>
              <a:spcAft>
                <a:spcPts val="0"/>
              </a:spcAft>
              <a:buClrTx/>
              <a:buSzTx/>
              <a:buFontTx/>
              <a:buNone/>
              <a:tabLst/>
              <a:defRPr/>
            </a:pPr>
            <a:r>
              <a:rPr lang="eu-ES" dirty="0"/>
              <a:t>Mikel Adierazleak</a:t>
            </a:r>
          </a:p>
          <a:p>
            <a:pPr marL="0" lvl="0" indent="0" algn="l" defTabSz="933450">
              <a:lnSpc>
                <a:spcPct val="90000"/>
              </a:lnSpc>
              <a:spcBef>
                <a:spcPct val="0"/>
              </a:spcBef>
              <a:spcAft>
                <a:spcPct val="35000"/>
              </a:spcAft>
              <a:buNone/>
            </a:pPr>
            <a:r>
              <a:rPr lang="eu-ES" sz="1200" kern="1200" dirty="0"/>
              <a:t>- Ikasleengan</a:t>
            </a:r>
          </a:p>
          <a:p>
            <a:pPr marL="0" lvl="0" indent="0" algn="l" defTabSz="933450">
              <a:lnSpc>
                <a:spcPct val="90000"/>
              </a:lnSpc>
              <a:spcBef>
                <a:spcPct val="0"/>
              </a:spcBef>
              <a:spcAft>
                <a:spcPct val="35000"/>
              </a:spcAft>
              <a:buNone/>
            </a:pPr>
            <a:r>
              <a:rPr lang="eu-ES" sz="1200" dirty="0"/>
              <a:t>	- Fisikoak: ubeldurak, ebakiak sarritan, erredurak, giza hozken seinaleak SEXU </a:t>
            </a:r>
            <a:r>
              <a:rPr lang="eu-ES" sz="1200" dirty="0" err="1"/>
              <a:t>ABUSUAren</a:t>
            </a:r>
            <a:r>
              <a:rPr lang="eu-ES" sz="1200" dirty="0"/>
              <a:t> kontaketa</a:t>
            </a:r>
          </a:p>
          <a:p>
            <a:pPr marL="0" lvl="0" indent="0" algn="l" defTabSz="933450">
              <a:lnSpc>
                <a:spcPct val="90000"/>
              </a:lnSpc>
              <a:spcBef>
                <a:spcPct val="0"/>
              </a:spcBef>
              <a:spcAft>
                <a:spcPct val="35000"/>
              </a:spcAft>
              <a:buNone/>
            </a:pPr>
            <a:r>
              <a:rPr lang="eu-ES" sz="1200" dirty="0"/>
              <a:t>	- Jokabidezkoak: etxera joan nahi eza, gurasoen beldur, familiari buruz hitz egin nahi ez, </a:t>
            </a:r>
            <a:r>
              <a:rPr lang="eu-ES" sz="1200" dirty="0" err="1"/>
              <a:t>haserraldi</a:t>
            </a:r>
            <a:r>
              <a:rPr lang="eu-ES" sz="1200" dirty="0"/>
              <a:t> handi eta luzeak, bere burua lesionatu…</a:t>
            </a:r>
          </a:p>
          <a:p>
            <a:pPr marL="0" lvl="0" indent="0" algn="l" defTabSz="933450">
              <a:lnSpc>
                <a:spcPct val="90000"/>
              </a:lnSpc>
              <a:spcBef>
                <a:spcPct val="0"/>
              </a:spcBef>
              <a:spcAft>
                <a:spcPct val="35000"/>
              </a:spcAft>
              <a:buNone/>
            </a:pPr>
            <a:r>
              <a:rPr lang="eu-ES" sz="1200" dirty="0"/>
              <a:t>	- Oinarrizko beharrizanak: nekea, apatia, zaintza medikoen falta, zikin, usaina,  </a:t>
            </a:r>
            <a:endParaRPr lang="eu-ES" sz="1200" kern="1200" dirty="0"/>
          </a:p>
          <a:p>
            <a:pPr marL="0" lvl="0" indent="0" algn="l" defTabSz="933450">
              <a:lnSpc>
                <a:spcPct val="90000"/>
              </a:lnSpc>
              <a:spcBef>
                <a:spcPct val="0"/>
              </a:spcBef>
              <a:spcAft>
                <a:spcPct val="35000"/>
              </a:spcAft>
              <a:buNone/>
            </a:pPr>
            <a:r>
              <a:rPr lang="eu-ES" sz="1200" kern="1200" dirty="0"/>
              <a:t>- Gurasoengan edo legezko </a:t>
            </a:r>
            <a:r>
              <a:rPr lang="eu-ES" sz="1200" kern="1200" dirty="0" err="1"/>
              <a:t>tutoreengan</a:t>
            </a:r>
            <a:endParaRPr lang="eu-ES" sz="1200" kern="1200" dirty="0"/>
          </a:p>
          <a:p>
            <a:pPr marL="0" lvl="0" indent="0" algn="l" defTabSz="933450">
              <a:lnSpc>
                <a:spcPct val="90000"/>
              </a:lnSpc>
              <a:spcBef>
                <a:spcPct val="0"/>
              </a:spcBef>
              <a:spcAft>
                <a:spcPct val="35000"/>
              </a:spcAft>
              <a:buNone/>
            </a:pPr>
            <a:r>
              <a:rPr lang="eu-ES" sz="1200" kern="1200" dirty="0"/>
              <a:t>Ez arduratzea haurrez, </a:t>
            </a:r>
            <a:r>
              <a:rPr lang="eu-ES" sz="1200" kern="1200" dirty="0" err="1"/>
              <a:t>mesprexuz</a:t>
            </a:r>
            <a:r>
              <a:rPr lang="eu-ES" sz="1200" kern="1200" dirty="0"/>
              <a:t>, gizarte harremanak eragotzi, substantzia toxiko gehiegi, </a:t>
            </a:r>
            <a:r>
              <a:rPr lang="eu-ES" sz="1200" kern="1200"/>
              <a:t>diziplina desegokia…</a:t>
            </a:r>
            <a:endParaRPr lang="eu-E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u-ES" dirty="0"/>
          </a:p>
        </p:txBody>
      </p:sp>
      <p:sp>
        <p:nvSpPr>
          <p:cNvPr id="4" name="Marcador de número de diapositiva 3"/>
          <p:cNvSpPr>
            <a:spLocks noGrp="1"/>
          </p:cNvSpPr>
          <p:nvPr>
            <p:ph type="sldNum" sz="quarter" idx="5"/>
          </p:nvPr>
        </p:nvSpPr>
        <p:spPr/>
        <p:txBody>
          <a:bodyPr/>
          <a:lstStyle/>
          <a:p>
            <a:fld id="{6C03A5C7-F2F3-4CC5-BF3E-944988C7D09C}" type="slidenum">
              <a:rPr lang="eu-ES" smtClean="0"/>
              <a:t>7</a:t>
            </a:fld>
            <a:endParaRPr lang="eu-ES"/>
          </a:p>
        </p:txBody>
      </p:sp>
    </p:spTree>
    <p:extLst>
      <p:ext uri="{BB962C8B-B14F-4D97-AF65-F5344CB8AC3E}">
        <p14:creationId xmlns:p14="http://schemas.microsoft.com/office/powerpoint/2010/main" val="317683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u-ES" dirty="0"/>
              <a:t>Xabier</a:t>
            </a:r>
          </a:p>
        </p:txBody>
      </p:sp>
      <p:sp>
        <p:nvSpPr>
          <p:cNvPr id="4" name="Marcador de número de diapositiva 3"/>
          <p:cNvSpPr>
            <a:spLocks noGrp="1"/>
          </p:cNvSpPr>
          <p:nvPr>
            <p:ph type="sldNum" sz="quarter" idx="5"/>
          </p:nvPr>
        </p:nvSpPr>
        <p:spPr/>
        <p:txBody>
          <a:bodyPr/>
          <a:lstStyle/>
          <a:p>
            <a:fld id="{6C03A5C7-F2F3-4CC5-BF3E-944988C7D09C}" type="slidenum">
              <a:rPr lang="eu-ES" smtClean="0"/>
              <a:t>8</a:t>
            </a:fld>
            <a:endParaRPr lang="eu-ES"/>
          </a:p>
        </p:txBody>
      </p:sp>
    </p:spTree>
    <p:extLst>
      <p:ext uri="{BB962C8B-B14F-4D97-AF65-F5344CB8AC3E}">
        <p14:creationId xmlns:p14="http://schemas.microsoft.com/office/powerpoint/2010/main" val="267571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u-ES" dirty="0"/>
              <a:t>Sarrera eta kontzeptu orokorrak. Printzipioak. </a:t>
            </a:r>
          </a:p>
          <a:p>
            <a:pPr marL="228600" indent="-228600">
              <a:buAutoNum type="arabicPeriod"/>
            </a:pPr>
            <a:r>
              <a:rPr lang="eu-ES" dirty="0"/>
              <a:t>BABESGABETASUNA. Zer da, zein dira adierazleak. PROZEDURA</a:t>
            </a:r>
          </a:p>
          <a:p>
            <a:pPr marL="228600" indent="-228600">
              <a:buAutoNum type="arabicPeriod"/>
            </a:pPr>
            <a:r>
              <a:rPr lang="eu-ES" dirty="0"/>
              <a:t>INDARKERIA. Zer da, zein dira adierazleak. PROZEDURA</a:t>
            </a:r>
          </a:p>
          <a:p>
            <a:pPr marL="228600" indent="-228600">
              <a:buAutoNum type="arabicPeriod"/>
            </a:pPr>
            <a:r>
              <a:rPr lang="eu-ES" dirty="0"/>
              <a:t>PREBENTZIO-JARDUKETAK hezkuntzan. Irakasleak prestatu, familiak informatu eta ikasleak prestatu.</a:t>
            </a:r>
          </a:p>
          <a:p>
            <a:pPr marL="228600" indent="-228600">
              <a:buAutoNum type="arabicPeriod"/>
            </a:pPr>
            <a:r>
              <a:rPr lang="eu-ES" dirty="0"/>
              <a:t>KOORDINAZIOA. Gizarte zerbitzuekin</a:t>
            </a:r>
          </a:p>
          <a:p>
            <a:pPr marL="228600" indent="-228600">
              <a:buAutoNum type="arabicPeriod"/>
            </a:pPr>
            <a:r>
              <a:rPr lang="eu-ES" dirty="0"/>
              <a:t>Osakidetza DEIA</a:t>
            </a:r>
          </a:p>
          <a:p>
            <a:pPr marL="228600" indent="-228600">
              <a:buAutoNum type="arabicPeriod"/>
            </a:pPr>
            <a:r>
              <a:rPr lang="eu-ES" dirty="0"/>
              <a:t>Ertzaintza DEIA</a:t>
            </a:r>
          </a:p>
          <a:p>
            <a:pPr marL="228600" indent="-228600">
              <a:buAutoNum type="arabicPeriod"/>
            </a:pPr>
            <a:r>
              <a:rPr lang="eu-ES" dirty="0"/>
              <a:t>Fiskaltza</a:t>
            </a:r>
          </a:p>
          <a:p>
            <a:pPr marL="228600" indent="-228600">
              <a:buAutoNum type="arabicPeriod"/>
            </a:pPr>
            <a:r>
              <a:rPr lang="eu-ES" dirty="0"/>
              <a:t>Epaitegia</a:t>
            </a:r>
          </a:p>
          <a:p>
            <a:pPr marL="228600" indent="-228600">
              <a:buAutoNum type="arabicPeriod"/>
            </a:pPr>
            <a:r>
              <a:rPr lang="eu-ES" dirty="0"/>
              <a:t>Ebaluazioa eta segimendua</a:t>
            </a:r>
          </a:p>
          <a:p>
            <a:pPr marL="228600" indent="-228600">
              <a:buAutoNum type="arabicPeriod"/>
            </a:pPr>
            <a:r>
              <a:rPr lang="eu-ES" dirty="0" err="1"/>
              <a:t>ERANSkinak</a:t>
            </a:r>
            <a:endParaRPr lang="eu-ES" dirty="0"/>
          </a:p>
        </p:txBody>
      </p:sp>
      <p:sp>
        <p:nvSpPr>
          <p:cNvPr id="4" name="Marcador de número de diapositiva 3"/>
          <p:cNvSpPr>
            <a:spLocks noGrp="1"/>
          </p:cNvSpPr>
          <p:nvPr>
            <p:ph type="sldNum" sz="quarter" idx="5"/>
          </p:nvPr>
        </p:nvSpPr>
        <p:spPr/>
        <p:txBody>
          <a:bodyPr/>
          <a:lstStyle/>
          <a:p>
            <a:fld id="{6C03A5C7-F2F3-4CC5-BF3E-944988C7D09C}" type="slidenum">
              <a:rPr lang="eu-ES" smtClean="0"/>
              <a:t>9</a:t>
            </a:fld>
            <a:endParaRPr lang="eu-ES"/>
          </a:p>
        </p:txBody>
      </p:sp>
    </p:spTree>
    <p:extLst>
      <p:ext uri="{BB962C8B-B14F-4D97-AF65-F5344CB8AC3E}">
        <p14:creationId xmlns:p14="http://schemas.microsoft.com/office/powerpoint/2010/main" val="642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0BF3A-823F-D73B-BD50-A919AB91DE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u-ES"/>
          </a:p>
        </p:txBody>
      </p:sp>
      <p:sp>
        <p:nvSpPr>
          <p:cNvPr id="3" name="Subtítulo 2">
            <a:extLst>
              <a:ext uri="{FF2B5EF4-FFF2-40B4-BE49-F238E27FC236}">
                <a16:creationId xmlns:a16="http://schemas.microsoft.com/office/drawing/2014/main" id="{60304420-B4AC-A636-3CCD-4582AC47A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u-ES"/>
          </a:p>
        </p:txBody>
      </p:sp>
      <p:sp>
        <p:nvSpPr>
          <p:cNvPr id="4" name="Marcador de fecha 3">
            <a:extLst>
              <a:ext uri="{FF2B5EF4-FFF2-40B4-BE49-F238E27FC236}">
                <a16:creationId xmlns:a16="http://schemas.microsoft.com/office/drawing/2014/main" id="{478EAE06-EABF-4471-15FE-717C9BD0C584}"/>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14256024-95B9-1109-A822-0023DE287F14}"/>
              </a:ext>
            </a:extLst>
          </p:cNvPr>
          <p:cNvSpPr>
            <a:spLocks noGrp="1"/>
          </p:cNvSpPr>
          <p:nvPr>
            <p:ph type="ftr" sz="quarter" idx="11"/>
          </p:nvPr>
        </p:nvSpPr>
        <p:spPr/>
        <p:txBody>
          <a:bodyPr/>
          <a:lstStyle/>
          <a:p>
            <a:endParaRPr lang="eu-ES"/>
          </a:p>
        </p:txBody>
      </p:sp>
      <p:sp>
        <p:nvSpPr>
          <p:cNvPr id="6" name="Marcador de número de diapositiva 5">
            <a:extLst>
              <a:ext uri="{FF2B5EF4-FFF2-40B4-BE49-F238E27FC236}">
                <a16:creationId xmlns:a16="http://schemas.microsoft.com/office/drawing/2014/main" id="{373B3CC8-AE87-FB70-97B5-AD820056C7AA}"/>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181217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3AE52-3BB4-AB53-8826-09796B2F32A0}"/>
              </a:ext>
            </a:extLst>
          </p:cNvPr>
          <p:cNvSpPr>
            <a:spLocks noGrp="1"/>
          </p:cNvSpPr>
          <p:nvPr>
            <p:ph type="title"/>
          </p:nvPr>
        </p:nvSpPr>
        <p:spPr/>
        <p:txBody>
          <a:bodyPr/>
          <a:lstStyle/>
          <a:p>
            <a:r>
              <a:rPr lang="es-ES"/>
              <a:t>Haga clic para modificar el estilo de título del patrón</a:t>
            </a:r>
            <a:endParaRPr lang="eu-ES"/>
          </a:p>
        </p:txBody>
      </p:sp>
      <p:sp>
        <p:nvSpPr>
          <p:cNvPr id="3" name="Marcador de texto vertical 2">
            <a:extLst>
              <a:ext uri="{FF2B5EF4-FFF2-40B4-BE49-F238E27FC236}">
                <a16:creationId xmlns:a16="http://schemas.microsoft.com/office/drawing/2014/main" id="{D5E15A68-E180-9140-F302-51DDD662316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a:extLst>
              <a:ext uri="{FF2B5EF4-FFF2-40B4-BE49-F238E27FC236}">
                <a16:creationId xmlns:a16="http://schemas.microsoft.com/office/drawing/2014/main" id="{9E2DED1A-9034-04E6-DE08-D0DB28830EB0}"/>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0E16294E-6D53-8BF5-6A8F-93CF5A63F2A0}"/>
              </a:ext>
            </a:extLst>
          </p:cNvPr>
          <p:cNvSpPr>
            <a:spLocks noGrp="1"/>
          </p:cNvSpPr>
          <p:nvPr>
            <p:ph type="ftr" sz="quarter" idx="11"/>
          </p:nvPr>
        </p:nvSpPr>
        <p:spPr/>
        <p:txBody>
          <a:bodyPr/>
          <a:lstStyle/>
          <a:p>
            <a:endParaRPr lang="eu-ES"/>
          </a:p>
        </p:txBody>
      </p:sp>
      <p:sp>
        <p:nvSpPr>
          <p:cNvPr id="6" name="Marcador de número de diapositiva 5">
            <a:extLst>
              <a:ext uri="{FF2B5EF4-FFF2-40B4-BE49-F238E27FC236}">
                <a16:creationId xmlns:a16="http://schemas.microsoft.com/office/drawing/2014/main" id="{67E93178-7771-6F7D-CF71-9AF1B64C2724}"/>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192240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C5022D-86D2-F2CB-A871-C67126C186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u-ES"/>
          </a:p>
        </p:txBody>
      </p:sp>
      <p:sp>
        <p:nvSpPr>
          <p:cNvPr id="3" name="Marcador de texto vertical 2">
            <a:extLst>
              <a:ext uri="{FF2B5EF4-FFF2-40B4-BE49-F238E27FC236}">
                <a16:creationId xmlns:a16="http://schemas.microsoft.com/office/drawing/2014/main" id="{A2AFD4EB-3336-529F-35D6-E58E5C121C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a:extLst>
              <a:ext uri="{FF2B5EF4-FFF2-40B4-BE49-F238E27FC236}">
                <a16:creationId xmlns:a16="http://schemas.microsoft.com/office/drawing/2014/main" id="{B313F84C-3A4C-1BDD-8EAD-8BD086A63F1B}"/>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5131F107-3777-7F01-7C13-AC9451156A59}"/>
              </a:ext>
            </a:extLst>
          </p:cNvPr>
          <p:cNvSpPr>
            <a:spLocks noGrp="1"/>
          </p:cNvSpPr>
          <p:nvPr>
            <p:ph type="ftr" sz="quarter" idx="11"/>
          </p:nvPr>
        </p:nvSpPr>
        <p:spPr/>
        <p:txBody>
          <a:bodyPr/>
          <a:lstStyle/>
          <a:p>
            <a:endParaRPr lang="eu-ES"/>
          </a:p>
        </p:txBody>
      </p:sp>
      <p:sp>
        <p:nvSpPr>
          <p:cNvPr id="6" name="Marcador de número de diapositiva 5">
            <a:extLst>
              <a:ext uri="{FF2B5EF4-FFF2-40B4-BE49-F238E27FC236}">
                <a16:creationId xmlns:a16="http://schemas.microsoft.com/office/drawing/2014/main" id="{3311843A-9B64-7DF3-7C51-25E07EEABBBA}"/>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27226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2B12A-E62B-9FA4-4946-4CF8B965819B}"/>
              </a:ext>
            </a:extLst>
          </p:cNvPr>
          <p:cNvSpPr>
            <a:spLocks noGrp="1"/>
          </p:cNvSpPr>
          <p:nvPr>
            <p:ph type="title"/>
          </p:nvPr>
        </p:nvSpPr>
        <p:spPr/>
        <p:txBody>
          <a:bodyPr/>
          <a:lstStyle/>
          <a:p>
            <a:r>
              <a:rPr lang="es-ES"/>
              <a:t>Haga clic para modificar el estilo de título del patrón</a:t>
            </a:r>
            <a:endParaRPr lang="eu-ES"/>
          </a:p>
        </p:txBody>
      </p:sp>
      <p:sp>
        <p:nvSpPr>
          <p:cNvPr id="3" name="Marcador de contenido 2">
            <a:extLst>
              <a:ext uri="{FF2B5EF4-FFF2-40B4-BE49-F238E27FC236}">
                <a16:creationId xmlns:a16="http://schemas.microsoft.com/office/drawing/2014/main" id="{79AE7210-6B16-DF80-BD85-83D55E76794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a:extLst>
              <a:ext uri="{FF2B5EF4-FFF2-40B4-BE49-F238E27FC236}">
                <a16:creationId xmlns:a16="http://schemas.microsoft.com/office/drawing/2014/main" id="{635830EA-47A6-667F-04AE-195F9F171011}"/>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30959DA5-413F-D8AD-E856-75A6F22C2391}"/>
              </a:ext>
            </a:extLst>
          </p:cNvPr>
          <p:cNvSpPr>
            <a:spLocks noGrp="1"/>
          </p:cNvSpPr>
          <p:nvPr>
            <p:ph type="ftr" sz="quarter" idx="11"/>
          </p:nvPr>
        </p:nvSpPr>
        <p:spPr/>
        <p:txBody>
          <a:bodyPr/>
          <a:lstStyle/>
          <a:p>
            <a:endParaRPr lang="eu-ES"/>
          </a:p>
        </p:txBody>
      </p:sp>
      <p:sp>
        <p:nvSpPr>
          <p:cNvPr id="6" name="Marcador de número de diapositiva 5">
            <a:extLst>
              <a:ext uri="{FF2B5EF4-FFF2-40B4-BE49-F238E27FC236}">
                <a16:creationId xmlns:a16="http://schemas.microsoft.com/office/drawing/2014/main" id="{B0CAE065-E539-AF2D-D4C9-55CCD5460A8E}"/>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209833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EF060-2FE5-5917-6E9A-441DC9BB07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u-ES"/>
          </a:p>
        </p:txBody>
      </p:sp>
      <p:sp>
        <p:nvSpPr>
          <p:cNvPr id="3" name="Marcador de texto 2">
            <a:extLst>
              <a:ext uri="{FF2B5EF4-FFF2-40B4-BE49-F238E27FC236}">
                <a16:creationId xmlns:a16="http://schemas.microsoft.com/office/drawing/2014/main" id="{E55C1913-22EC-DDF5-3CA3-3F35153B9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61470B-C7D8-25CA-2B12-9272887989DB}"/>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FB867082-12F0-F588-5EF2-28C19E170DE9}"/>
              </a:ext>
            </a:extLst>
          </p:cNvPr>
          <p:cNvSpPr>
            <a:spLocks noGrp="1"/>
          </p:cNvSpPr>
          <p:nvPr>
            <p:ph type="ftr" sz="quarter" idx="11"/>
          </p:nvPr>
        </p:nvSpPr>
        <p:spPr/>
        <p:txBody>
          <a:bodyPr/>
          <a:lstStyle/>
          <a:p>
            <a:endParaRPr lang="eu-ES"/>
          </a:p>
        </p:txBody>
      </p:sp>
      <p:sp>
        <p:nvSpPr>
          <p:cNvPr id="6" name="Marcador de número de diapositiva 5">
            <a:extLst>
              <a:ext uri="{FF2B5EF4-FFF2-40B4-BE49-F238E27FC236}">
                <a16:creationId xmlns:a16="http://schemas.microsoft.com/office/drawing/2014/main" id="{3B3F6067-CC1B-C82A-983A-CF3B08AD5CEF}"/>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336490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ADBB0-AC2F-E371-891A-2EE98247B010}"/>
              </a:ext>
            </a:extLst>
          </p:cNvPr>
          <p:cNvSpPr>
            <a:spLocks noGrp="1"/>
          </p:cNvSpPr>
          <p:nvPr>
            <p:ph type="title"/>
          </p:nvPr>
        </p:nvSpPr>
        <p:spPr/>
        <p:txBody>
          <a:bodyPr/>
          <a:lstStyle/>
          <a:p>
            <a:r>
              <a:rPr lang="es-ES"/>
              <a:t>Haga clic para modificar el estilo de título del patrón</a:t>
            </a:r>
            <a:endParaRPr lang="eu-ES"/>
          </a:p>
        </p:txBody>
      </p:sp>
      <p:sp>
        <p:nvSpPr>
          <p:cNvPr id="3" name="Marcador de contenido 2">
            <a:extLst>
              <a:ext uri="{FF2B5EF4-FFF2-40B4-BE49-F238E27FC236}">
                <a16:creationId xmlns:a16="http://schemas.microsoft.com/office/drawing/2014/main" id="{FA4960ED-1B42-0F74-FBBB-5CFD4C778A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contenido 3">
            <a:extLst>
              <a:ext uri="{FF2B5EF4-FFF2-40B4-BE49-F238E27FC236}">
                <a16:creationId xmlns:a16="http://schemas.microsoft.com/office/drawing/2014/main" id="{AA661CA8-2AD2-27FE-A633-C454A50C82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5" name="Marcador de fecha 4">
            <a:extLst>
              <a:ext uri="{FF2B5EF4-FFF2-40B4-BE49-F238E27FC236}">
                <a16:creationId xmlns:a16="http://schemas.microsoft.com/office/drawing/2014/main" id="{3C93A672-D86C-AE81-FB6B-0B5D740BFAAD}"/>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6" name="Marcador de pie de página 5">
            <a:extLst>
              <a:ext uri="{FF2B5EF4-FFF2-40B4-BE49-F238E27FC236}">
                <a16:creationId xmlns:a16="http://schemas.microsoft.com/office/drawing/2014/main" id="{C0159B2D-F5D1-EF27-1C2B-EDAC1FF5E242}"/>
              </a:ext>
            </a:extLst>
          </p:cNvPr>
          <p:cNvSpPr>
            <a:spLocks noGrp="1"/>
          </p:cNvSpPr>
          <p:nvPr>
            <p:ph type="ftr" sz="quarter" idx="11"/>
          </p:nvPr>
        </p:nvSpPr>
        <p:spPr/>
        <p:txBody>
          <a:bodyPr/>
          <a:lstStyle/>
          <a:p>
            <a:endParaRPr lang="eu-ES"/>
          </a:p>
        </p:txBody>
      </p:sp>
      <p:sp>
        <p:nvSpPr>
          <p:cNvPr id="7" name="Marcador de número de diapositiva 6">
            <a:extLst>
              <a:ext uri="{FF2B5EF4-FFF2-40B4-BE49-F238E27FC236}">
                <a16:creationId xmlns:a16="http://schemas.microsoft.com/office/drawing/2014/main" id="{13E597D5-0DFE-9D70-3755-5A215C6BF6DE}"/>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214177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D5397-96F9-00D7-EDDE-D5E0E206055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u-ES"/>
          </a:p>
        </p:txBody>
      </p:sp>
      <p:sp>
        <p:nvSpPr>
          <p:cNvPr id="3" name="Marcador de texto 2">
            <a:extLst>
              <a:ext uri="{FF2B5EF4-FFF2-40B4-BE49-F238E27FC236}">
                <a16:creationId xmlns:a16="http://schemas.microsoft.com/office/drawing/2014/main" id="{425C7B8A-28D6-AA82-39C6-885E0F773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77ED10-FC69-E5B8-490F-A490A3885C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5" name="Marcador de texto 4">
            <a:extLst>
              <a:ext uri="{FF2B5EF4-FFF2-40B4-BE49-F238E27FC236}">
                <a16:creationId xmlns:a16="http://schemas.microsoft.com/office/drawing/2014/main" id="{7B04D9E6-82DA-9AB1-F0CC-44EDF6C64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11BC1D-7C63-F5E6-5538-4699F53581F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7" name="Marcador de fecha 6">
            <a:extLst>
              <a:ext uri="{FF2B5EF4-FFF2-40B4-BE49-F238E27FC236}">
                <a16:creationId xmlns:a16="http://schemas.microsoft.com/office/drawing/2014/main" id="{731D1FCA-3ADD-779C-F7B5-15AF3C6411B3}"/>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8" name="Marcador de pie de página 7">
            <a:extLst>
              <a:ext uri="{FF2B5EF4-FFF2-40B4-BE49-F238E27FC236}">
                <a16:creationId xmlns:a16="http://schemas.microsoft.com/office/drawing/2014/main" id="{F91C5B30-8A7D-5D12-1113-0F065A59DF8F}"/>
              </a:ext>
            </a:extLst>
          </p:cNvPr>
          <p:cNvSpPr>
            <a:spLocks noGrp="1"/>
          </p:cNvSpPr>
          <p:nvPr>
            <p:ph type="ftr" sz="quarter" idx="11"/>
          </p:nvPr>
        </p:nvSpPr>
        <p:spPr/>
        <p:txBody>
          <a:bodyPr/>
          <a:lstStyle/>
          <a:p>
            <a:endParaRPr lang="eu-ES"/>
          </a:p>
        </p:txBody>
      </p:sp>
      <p:sp>
        <p:nvSpPr>
          <p:cNvPr id="9" name="Marcador de número de diapositiva 8">
            <a:extLst>
              <a:ext uri="{FF2B5EF4-FFF2-40B4-BE49-F238E27FC236}">
                <a16:creationId xmlns:a16="http://schemas.microsoft.com/office/drawing/2014/main" id="{3D34C84A-15BD-1CCA-ACBD-9CBAE4AB6FC6}"/>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195031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C15D5-F183-D537-093F-262A79C13277}"/>
              </a:ext>
            </a:extLst>
          </p:cNvPr>
          <p:cNvSpPr>
            <a:spLocks noGrp="1"/>
          </p:cNvSpPr>
          <p:nvPr>
            <p:ph type="title"/>
          </p:nvPr>
        </p:nvSpPr>
        <p:spPr/>
        <p:txBody>
          <a:bodyPr/>
          <a:lstStyle/>
          <a:p>
            <a:r>
              <a:rPr lang="es-ES"/>
              <a:t>Haga clic para modificar el estilo de título del patrón</a:t>
            </a:r>
            <a:endParaRPr lang="eu-ES"/>
          </a:p>
        </p:txBody>
      </p:sp>
      <p:sp>
        <p:nvSpPr>
          <p:cNvPr id="3" name="Marcador de fecha 2">
            <a:extLst>
              <a:ext uri="{FF2B5EF4-FFF2-40B4-BE49-F238E27FC236}">
                <a16:creationId xmlns:a16="http://schemas.microsoft.com/office/drawing/2014/main" id="{5781DA7E-93BC-3B84-827E-1E0030A7C0FD}"/>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4" name="Marcador de pie de página 3">
            <a:extLst>
              <a:ext uri="{FF2B5EF4-FFF2-40B4-BE49-F238E27FC236}">
                <a16:creationId xmlns:a16="http://schemas.microsoft.com/office/drawing/2014/main" id="{0FC1C1FE-72B5-8372-004F-5FBC3D77B688}"/>
              </a:ext>
            </a:extLst>
          </p:cNvPr>
          <p:cNvSpPr>
            <a:spLocks noGrp="1"/>
          </p:cNvSpPr>
          <p:nvPr>
            <p:ph type="ftr" sz="quarter" idx="11"/>
          </p:nvPr>
        </p:nvSpPr>
        <p:spPr/>
        <p:txBody>
          <a:bodyPr/>
          <a:lstStyle/>
          <a:p>
            <a:endParaRPr lang="eu-ES"/>
          </a:p>
        </p:txBody>
      </p:sp>
      <p:sp>
        <p:nvSpPr>
          <p:cNvPr id="5" name="Marcador de número de diapositiva 4">
            <a:extLst>
              <a:ext uri="{FF2B5EF4-FFF2-40B4-BE49-F238E27FC236}">
                <a16:creationId xmlns:a16="http://schemas.microsoft.com/office/drawing/2014/main" id="{09E76555-D7E2-D573-7CD4-053DDEA2E7B1}"/>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106808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AAF5B5-3A31-031D-6E14-C6C410E77862}"/>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3" name="Marcador de pie de página 2">
            <a:extLst>
              <a:ext uri="{FF2B5EF4-FFF2-40B4-BE49-F238E27FC236}">
                <a16:creationId xmlns:a16="http://schemas.microsoft.com/office/drawing/2014/main" id="{576F7956-7EA0-443F-A2CC-08E6A7449F03}"/>
              </a:ext>
            </a:extLst>
          </p:cNvPr>
          <p:cNvSpPr>
            <a:spLocks noGrp="1"/>
          </p:cNvSpPr>
          <p:nvPr>
            <p:ph type="ftr" sz="quarter" idx="11"/>
          </p:nvPr>
        </p:nvSpPr>
        <p:spPr/>
        <p:txBody>
          <a:bodyPr/>
          <a:lstStyle/>
          <a:p>
            <a:endParaRPr lang="eu-ES"/>
          </a:p>
        </p:txBody>
      </p:sp>
      <p:sp>
        <p:nvSpPr>
          <p:cNvPr id="4" name="Marcador de número de diapositiva 3">
            <a:extLst>
              <a:ext uri="{FF2B5EF4-FFF2-40B4-BE49-F238E27FC236}">
                <a16:creationId xmlns:a16="http://schemas.microsoft.com/office/drawing/2014/main" id="{ECC3C976-61C5-ACB4-3DB8-3DFF8CAA018E}"/>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213595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3F5CA-DE09-D2A0-3A1C-A120533F6D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u-ES"/>
          </a:p>
        </p:txBody>
      </p:sp>
      <p:sp>
        <p:nvSpPr>
          <p:cNvPr id="3" name="Marcador de contenido 2">
            <a:extLst>
              <a:ext uri="{FF2B5EF4-FFF2-40B4-BE49-F238E27FC236}">
                <a16:creationId xmlns:a16="http://schemas.microsoft.com/office/drawing/2014/main" id="{9799C889-135E-9ABC-86C0-3C1F56244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texto 3">
            <a:extLst>
              <a:ext uri="{FF2B5EF4-FFF2-40B4-BE49-F238E27FC236}">
                <a16:creationId xmlns:a16="http://schemas.microsoft.com/office/drawing/2014/main" id="{638CA828-57F6-E9B7-4BDD-A47FD338F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224AF2-894F-C165-7B51-E09CF5DBAFE2}"/>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6" name="Marcador de pie de página 5">
            <a:extLst>
              <a:ext uri="{FF2B5EF4-FFF2-40B4-BE49-F238E27FC236}">
                <a16:creationId xmlns:a16="http://schemas.microsoft.com/office/drawing/2014/main" id="{9420714B-A212-D96E-18BB-45EBAC649435}"/>
              </a:ext>
            </a:extLst>
          </p:cNvPr>
          <p:cNvSpPr>
            <a:spLocks noGrp="1"/>
          </p:cNvSpPr>
          <p:nvPr>
            <p:ph type="ftr" sz="quarter" idx="11"/>
          </p:nvPr>
        </p:nvSpPr>
        <p:spPr/>
        <p:txBody>
          <a:bodyPr/>
          <a:lstStyle/>
          <a:p>
            <a:endParaRPr lang="eu-ES"/>
          </a:p>
        </p:txBody>
      </p:sp>
      <p:sp>
        <p:nvSpPr>
          <p:cNvPr id="7" name="Marcador de número de diapositiva 6">
            <a:extLst>
              <a:ext uri="{FF2B5EF4-FFF2-40B4-BE49-F238E27FC236}">
                <a16:creationId xmlns:a16="http://schemas.microsoft.com/office/drawing/2014/main" id="{310F0097-C61B-D96F-1FA3-419CFD2B76FC}"/>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155898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7665C-88C5-6E4D-8124-A204F52EEB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u-ES"/>
          </a:p>
        </p:txBody>
      </p:sp>
      <p:sp>
        <p:nvSpPr>
          <p:cNvPr id="3" name="Marcador de posición de imagen 2">
            <a:extLst>
              <a:ext uri="{FF2B5EF4-FFF2-40B4-BE49-F238E27FC236}">
                <a16:creationId xmlns:a16="http://schemas.microsoft.com/office/drawing/2014/main" id="{C945D642-A7EF-3B1D-89AA-D6DD565CF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u-ES"/>
          </a:p>
        </p:txBody>
      </p:sp>
      <p:sp>
        <p:nvSpPr>
          <p:cNvPr id="4" name="Marcador de texto 3">
            <a:extLst>
              <a:ext uri="{FF2B5EF4-FFF2-40B4-BE49-F238E27FC236}">
                <a16:creationId xmlns:a16="http://schemas.microsoft.com/office/drawing/2014/main" id="{DF961DBD-3D68-FEB1-66A0-5F3A5C53F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17DEC0-BBC4-D343-45EF-BB519B536694}"/>
              </a:ext>
            </a:extLst>
          </p:cNvPr>
          <p:cNvSpPr>
            <a:spLocks noGrp="1"/>
          </p:cNvSpPr>
          <p:nvPr>
            <p:ph type="dt" sz="half" idx="10"/>
          </p:nvPr>
        </p:nvSpPr>
        <p:spPr/>
        <p:txBody>
          <a:bodyPr/>
          <a:lstStyle/>
          <a:p>
            <a:fld id="{EF4D794E-AC16-4C16-9D08-C4BA3D083CEF}" type="datetimeFigureOut">
              <a:rPr lang="eu-ES" smtClean="0"/>
              <a:t>2024/12/19</a:t>
            </a:fld>
            <a:endParaRPr lang="eu-ES"/>
          </a:p>
        </p:txBody>
      </p:sp>
      <p:sp>
        <p:nvSpPr>
          <p:cNvPr id="6" name="Marcador de pie de página 5">
            <a:extLst>
              <a:ext uri="{FF2B5EF4-FFF2-40B4-BE49-F238E27FC236}">
                <a16:creationId xmlns:a16="http://schemas.microsoft.com/office/drawing/2014/main" id="{BAA08BAF-07CC-304B-9D8F-5724A2F93726}"/>
              </a:ext>
            </a:extLst>
          </p:cNvPr>
          <p:cNvSpPr>
            <a:spLocks noGrp="1"/>
          </p:cNvSpPr>
          <p:nvPr>
            <p:ph type="ftr" sz="quarter" idx="11"/>
          </p:nvPr>
        </p:nvSpPr>
        <p:spPr/>
        <p:txBody>
          <a:bodyPr/>
          <a:lstStyle/>
          <a:p>
            <a:endParaRPr lang="eu-ES"/>
          </a:p>
        </p:txBody>
      </p:sp>
      <p:sp>
        <p:nvSpPr>
          <p:cNvPr id="7" name="Marcador de número de diapositiva 6">
            <a:extLst>
              <a:ext uri="{FF2B5EF4-FFF2-40B4-BE49-F238E27FC236}">
                <a16:creationId xmlns:a16="http://schemas.microsoft.com/office/drawing/2014/main" id="{899ABF51-695D-2A73-5F20-CEF3B98D1631}"/>
              </a:ext>
            </a:extLst>
          </p:cNvPr>
          <p:cNvSpPr>
            <a:spLocks noGrp="1"/>
          </p:cNvSpPr>
          <p:nvPr>
            <p:ph type="sldNum" sz="quarter" idx="12"/>
          </p:nvPr>
        </p:nvSpPr>
        <p:spPr/>
        <p:txBody>
          <a:bodyPr/>
          <a:lstStyle/>
          <a:p>
            <a:fld id="{82C5B416-19AA-4B05-B74B-5EA598E41B0D}" type="slidenum">
              <a:rPr lang="eu-ES" smtClean="0"/>
              <a:t>‹Nº›</a:t>
            </a:fld>
            <a:endParaRPr lang="eu-ES"/>
          </a:p>
        </p:txBody>
      </p:sp>
    </p:spTree>
    <p:extLst>
      <p:ext uri="{BB962C8B-B14F-4D97-AF65-F5344CB8AC3E}">
        <p14:creationId xmlns:p14="http://schemas.microsoft.com/office/powerpoint/2010/main" val="387198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4EB88C-2383-C325-EB4B-C327A87F4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u-ES"/>
          </a:p>
        </p:txBody>
      </p:sp>
      <p:sp>
        <p:nvSpPr>
          <p:cNvPr id="3" name="Marcador de texto 2">
            <a:extLst>
              <a:ext uri="{FF2B5EF4-FFF2-40B4-BE49-F238E27FC236}">
                <a16:creationId xmlns:a16="http://schemas.microsoft.com/office/drawing/2014/main" id="{C0448E25-E809-94C9-7FB7-5759A0E87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a:extLst>
              <a:ext uri="{FF2B5EF4-FFF2-40B4-BE49-F238E27FC236}">
                <a16:creationId xmlns:a16="http://schemas.microsoft.com/office/drawing/2014/main" id="{1DE22B59-1071-B782-4D9E-BB28B9D67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D794E-AC16-4C16-9D08-C4BA3D083CEF}" type="datetimeFigureOut">
              <a:rPr lang="eu-ES" smtClean="0"/>
              <a:t>2024/12/19</a:t>
            </a:fld>
            <a:endParaRPr lang="eu-ES"/>
          </a:p>
        </p:txBody>
      </p:sp>
      <p:sp>
        <p:nvSpPr>
          <p:cNvPr id="5" name="Marcador de pie de página 4">
            <a:extLst>
              <a:ext uri="{FF2B5EF4-FFF2-40B4-BE49-F238E27FC236}">
                <a16:creationId xmlns:a16="http://schemas.microsoft.com/office/drawing/2014/main" id="{82C9D1A8-DCCC-E446-55E8-5923A1613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u-ES"/>
          </a:p>
        </p:txBody>
      </p:sp>
      <p:sp>
        <p:nvSpPr>
          <p:cNvPr id="6" name="Marcador de número de diapositiva 5">
            <a:extLst>
              <a:ext uri="{FF2B5EF4-FFF2-40B4-BE49-F238E27FC236}">
                <a16:creationId xmlns:a16="http://schemas.microsoft.com/office/drawing/2014/main" id="{F2D0C836-A642-EC83-ACB5-16F604986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5B416-19AA-4B05-B74B-5EA598E41B0D}" type="slidenum">
              <a:rPr lang="eu-ES" smtClean="0"/>
              <a:t>‹Nº›</a:t>
            </a:fld>
            <a:endParaRPr lang="eu-ES"/>
          </a:p>
        </p:txBody>
      </p:sp>
    </p:spTree>
    <p:extLst>
      <p:ext uri="{BB962C8B-B14F-4D97-AF65-F5344CB8AC3E}">
        <p14:creationId xmlns:p14="http://schemas.microsoft.com/office/powerpoint/2010/main" val="155439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4CF15E2-AA85-F829-8E01-2AC173C931BC}"/>
              </a:ext>
            </a:extLst>
          </p:cNvPr>
          <p:cNvSpPr>
            <a:spLocks noGrp="1"/>
          </p:cNvSpPr>
          <p:nvPr>
            <p:ph type="subTitle" idx="1"/>
          </p:nvPr>
        </p:nvSpPr>
        <p:spPr>
          <a:xfrm>
            <a:off x="10596124" y="5664721"/>
            <a:ext cx="1630166" cy="357027"/>
          </a:xfrm>
        </p:spPr>
        <p:txBody>
          <a:bodyPr>
            <a:normAutofit fontScale="92500" lnSpcReduction="20000"/>
          </a:bodyPr>
          <a:lstStyle/>
          <a:p>
            <a:pPr algn="l"/>
            <a:r>
              <a:rPr lang="eu-ES" dirty="0">
                <a:solidFill>
                  <a:srgbClr val="B81561"/>
                </a:solidFill>
              </a:rPr>
              <a:t>2024-12-13</a:t>
            </a:r>
          </a:p>
        </p:txBody>
      </p:sp>
      <p:pic>
        <p:nvPicPr>
          <p:cNvPr id="6" name="Imagen 5">
            <a:extLst>
              <a:ext uri="{FF2B5EF4-FFF2-40B4-BE49-F238E27FC236}">
                <a16:creationId xmlns:a16="http://schemas.microsoft.com/office/drawing/2014/main" id="{AC126868-072A-0AFA-4C97-55D3FD73BDC3}"/>
              </a:ext>
            </a:extLst>
          </p:cNvPr>
          <p:cNvPicPr>
            <a:picLocks noChangeAspect="1"/>
          </p:cNvPicPr>
          <p:nvPr/>
        </p:nvPicPr>
        <p:blipFill rotWithShape="1">
          <a:blip r:embed="rId3"/>
          <a:srcRect l="39185" t="25019" r="40590" b="23333"/>
          <a:stretch/>
        </p:blipFill>
        <p:spPr>
          <a:xfrm>
            <a:off x="486268" y="495921"/>
            <a:ext cx="4332311" cy="6223184"/>
          </a:xfrm>
          <a:prstGeom prst="rect">
            <a:avLst/>
          </a:prstGeom>
        </p:spPr>
      </p:pic>
      <p:pic>
        <p:nvPicPr>
          <p:cNvPr id="5" name="Imagen 4" descr="Eusko Jaurlaritza (Hezkuntza Saila) | Tekniker">
            <a:extLst>
              <a:ext uri="{FF2B5EF4-FFF2-40B4-BE49-F238E27FC236}">
                <a16:creationId xmlns:a16="http://schemas.microsoft.com/office/drawing/2014/main" id="{85BE59AE-4D5E-DD24-1E5D-7EC3D8813D4E}"/>
              </a:ext>
            </a:extLst>
          </p:cNvPr>
          <p:cNvPicPr>
            <a:picLocks noChangeAspect="1"/>
          </p:cNvPicPr>
          <p:nvPr/>
        </p:nvPicPr>
        <p:blipFill rotWithShape="1">
          <a:blip r:embed="rId4">
            <a:extLst>
              <a:ext uri="{28A0092B-C50C-407E-A947-70E740481C1C}">
                <a14:useLocalDpi xmlns:a14="http://schemas.microsoft.com/office/drawing/2010/main" val="0"/>
              </a:ext>
            </a:extLst>
          </a:blip>
          <a:srcRect t="14907" b="5006"/>
          <a:stretch/>
        </p:blipFill>
        <p:spPr bwMode="auto">
          <a:xfrm>
            <a:off x="10032937" y="5943600"/>
            <a:ext cx="2159063" cy="914400"/>
          </a:xfrm>
          <a:prstGeom prst="rect">
            <a:avLst/>
          </a:prstGeom>
          <a:noFill/>
        </p:spPr>
      </p:pic>
    </p:spTree>
    <p:extLst>
      <p:ext uri="{BB962C8B-B14F-4D97-AF65-F5344CB8AC3E}">
        <p14:creationId xmlns:p14="http://schemas.microsoft.com/office/powerpoint/2010/main" val="35636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usko Jaurlaritza (Hezkuntza Saila) | Tekniker">
            <a:extLst>
              <a:ext uri="{FF2B5EF4-FFF2-40B4-BE49-F238E27FC236}">
                <a16:creationId xmlns:a16="http://schemas.microsoft.com/office/drawing/2014/main" id="{3138BE9C-F811-10F8-2787-6941D8554B7A}"/>
              </a:ext>
            </a:extLst>
          </p:cNvPr>
          <p:cNvPicPr>
            <a:picLocks noChangeAspect="1"/>
          </p:cNvPicPr>
          <p:nvPr/>
        </p:nvPicPr>
        <p:blipFill rotWithShape="1">
          <a:blip r:embed="rId2">
            <a:extLst>
              <a:ext uri="{28A0092B-C50C-407E-A947-70E740481C1C}">
                <a14:useLocalDpi xmlns:a14="http://schemas.microsoft.com/office/drawing/2010/main" val="0"/>
              </a:ext>
            </a:extLst>
          </a:blip>
          <a:srcRect b="5006"/>
          <a:stretch/>
        </p:blipFill>
        <p:spPr bwMode="auto">
          <a:xfrm>
            <a:off x="9829737" y="5634508"/>
            <a:ext cx="2159063" cy="1084597"/>
          </a:xfrm>
          <a:prstGeom prst="rect">
            <a:avLst/>
          </a:prstGeom>
          <a:noFill/>
        </p:spPr>
      </p:pic>
      <p:sp>
        <p:nvSpPr>
          <p:cNvPr id="3" name="CuadroTexto 2">
            <a:extLst>
              <a:ext uri="{FF2B5EF4-FFF2-40B4-BE49-F238E27FC236}">
                <a16:creationId xmlns:a16="http://schemas.microsoft.com/office/drawing/2014/main" id="{2E13BA79-65D5-F530-2320-37FAF903BDCE}"/>
              </a:ext>
            </a:extLst>
          </p:cNvPr>
          <p:cNvSpPr txBox="1"/>
          <p:nvPr/>
        </p:nvSpPr>
        <p:spPr>
          <a:xfrm>
            <a:off x="5892800" y="3044279"/>
            <a:ext cx="6096000" cy="769441"/>
          </a:xfrm>
          <a:prstGeom prst="rect">
            <a:avLst/>
          </a:prstGeom>
          <a:noFill/>
        </p:spPr>
        <p:txBody>
          <a:bodyPr wrap="square">
            <a:spAutoFit/>
          </a:bodyPr>
          <a:lstStyle/>
          <a:p>
            <a:r>
              <a:rPr lang="eu-ES" sz="4400" dirty="0">
                <a:solidFill>
                  <a:srgbClr val="B81561"/>
                </a:solidFill>
              </a:rPr>
              <a:t>Eskerrik asko</a:t>
            </a:r>
            <a:endParaRPr lang="eu-ES" sz="4400" dirty="0"/>
          </a:p>
        </p:txBody>
      </p:sp>
      <p:pic>
        <p:nvPicPr>
          <p:cNvPr id="8" name="Imagen 7">
            <a:extLst>
              <a:ext uri="{FF2B5EF4-FFF2-40B4-BE49-F238E27FC236}">
                <a16:creationId xmlns:a16="http://schemas.microsoft.com/office/drawing/2014/main" id="{EB1BA756-E366-74AD-C13B-858956FCE0D5}"/>
              </a:ext>
            </a:extLst>
          </p:cNvPr>
          <p:cNvPicPr>
            <a:picLocks noChangeAspect="1"/>
          </p:cNvPicPr>
          <p:nvPr/>
        </p:nvPicPr>
        <p:blipFill rotWithShape="1">
          <a:blip r:embed="rId3"/>
          <a:srcRect l="39185" t="25019" r="40590" b="23333"/>
          <a:stretch/>
        </p:blipFill>
        <p:spPr>
          <a:xfrm>
            <a:off x="486268" y="495921"/>
            <a:ext cx="4332311" cy="6223184"/>
          </a:xfrm>
          <a:prstGeom prst="rect">
            <a:avLst/>
          </a:prstGeom>
        </p:spPr>
      </p:pic>
    </p:spTree>
    <p:extLst>
      <p:ext uri="{BB962C8B-B14F-4D97-AF65-F5344CB8AC3E}">
        <p14:creationId xmlns:p14="http://schemas.microsoft.com/office/powerpoint/2010/main" val="12858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computadora&#10;&#10;Descripción generada automáticamente">
            <a:extLst>
              <a:ext uri="{FF2B5EF4-FFF2-40B4-BE49-F238E27FC236}">
                <a16:creationId xmlns:a16="http://schemas.microsoft.com/office/drawing/2014/main" id="{2419B5C6-9AA2-C2EF-9500-C0E33E3F0CF5}"/>
              </a:ext>
            </a:extLst>
          </p:cNvPr>
          <p:cNvPicPr>
            <a:picLocks noGrp="1" noChangeAspect="1"/>
          </p:cNvPicPr>
          <p:nvPr>
            <p:ph idx="1"/>
          </p:nvPr>
        </p:nvPicPr>
        <p:blipFill rotWithShape="1">
          <a:blip r:embed="rId3"/>
          <a:srcRect l="39185" t="25018" r="40590" b="24651"/>
          <a:stretch/>
        </p:blipFill>
        <p:spPr>
          <a:xfrm>
            <a:off x="10612758" y="184935"/>
            <a:ext cx="1394537" cy="1952090"/>
          </a:xfrm>
          <a:prstGeom prst="rect">
            <a:avLst/>
          </a:prstGeom>
        </p:spPr>
      </p:pic>
      <p:sp>
        <p:nvSpPr>
          <p:cNvPr id="6" name="Título 1">
            <a:extLst>
              <a:ext uri="{FF2B5EF4-FFF2-40B4-BE49-F238E27FC236}">
                <a16:creationId xmlns:a16="http://schemas.microsoft.com/office/drawing/2014/main" id="{A61E9D83-DC92-74FC-8EFC-72AE063B09B9}"/>
              </a:ext>
            </a:extLst>
          </p:cNvPr>
          <p:cNvSpPr>
            <a:spLocks noGrp="1"/>
          </p:cNvSpPr>
          <p:nvPr>
            <p:ph type="title"/>
          </p:nvPr>
        </p:nvSpPr>
        <p:spPr>
          <a:xfrm>
            <a:off x="838200" y="184935"/>
            <a:ext cx="9774558" cy="663170"/>
          </a:xfrm>
        </p:spPr>
        <p:txBody>
          <a:bodyPr>
            <a:normAutofit fontScale="90000"/>
          </a:bodyPr>
          <a:lstStyle/>
          <a:p>
            <a:pPr algn="r"/>
            <a:r>
              <a:rPr lang="eu-ES" dirty="0">
                <a:solidFill>
                  <a:srgbClr val="B81561"/>
                </a:solidFill>
                <a:latin typeface="+mn-lt"/>
              </a:rPr>
              <a:t>ARAUDIA</a:t>
            </a:r>
          </a:p>
        </p:txBody>
      </p:sp>
      <p:graphicFrame>
        <p:nvGraphicFramePr>
          <p:cNvPr id="10" name="Diagrama 9">
            <a:extLst>
              <a:ext uri="{FF2B5EF4-FFF2-40B4-BE49-F238E27FC236}">
                <a16:creationId xmlns:a16="http://schemas.microsoft.com/office/drawing/2014/main" id="{617B1C65-750A-7489-C126-B1283925B766}"/>
              </a:ext>
            </a:extLst>
          </p:cNvPr>
          <p:cNvGraphicFramePr/>
          <p:nvPr>
            <p:extLst>
              <p:ext uri="{D42A27DB-BD31-4B8C-83A1-F6EECF244321}">
                <p14:modId xmlns:p14="http://schemas.microsoft.com/office/powerpoint/2010/main" val="1490544878"/>
              </p:ext>
            </p:extLst>
          </p:nvPr>
        </p:nvGraphicFramePr>
        <p:xfrm>
          <a:off x="1704514" y="1518081"/>
          <a:ext cx="8052045" cy="3950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descr="Eusko Jaurlaritza (Hezkuntza Saila) | Tekniker">
            <a:extLst>
              <a:ext uri="{FF2B5EF4-FFF2-40B4-BE49-F238E27FC236}">
                <a16:creationId xmlns:a16="http://schemas.microsoft.com/office/drawing/2014/main" id="{154FB730-2D5A-2B9D-C0B7-694DDE01AA78}"/>
              </a:ext>
            </a:extLst>
          </p:cNvPr>
          <p:cNvPicPr>
            <a:picLocks noChangeAspect="1"/>
          </p:cNvPicPr>
          <p:nvPr/>
        </p:nvPicPr>
        <p:blipFill rotWithShape="1">
          <a:blip r:embed="rId9">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spTree>
    <p:extLst>
      <p:ext uri="{BB962C8B-B14F-4D97-AF65-F5344CB8AC3E}">
        <p14:creationId xmlns:p14="http://schemas.microsoft.com/office/powerpoint/2010/main" val="191802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419B5C6-9AA2-C2EF-9500-C0E33E3F0CF5}"/>
              </a:ext>
            </a:extLst>
          </p:cNvPr>
          <p:cNvPicPr>
            <a:picLocks noGrp="1" noChangeAspect="1"/>
          </p:cNvPicPr>
          <p:nvPr>
            <p:ph idx="1"/>
          </p:nvPr>
        </p:nvPicPr>
        <p:blipFill rotWithShape="1">
          <a:blip r:embed="rId3"/>
          <a:srcRect l="39185" t="25018" r="40590" b="24651"/>
          <a:stretch/>
        </p:blipFill>
        <p:spPr>
          <a:xfrm>
            <a:off x="10612758" y="184935"/>
            <a:ext cx="1394537" cy="1952090"/>
          </a:xfrm>
          <a:prstGeom prst="rect">
            <a:avLst/>
          </a:prstGeom>
        </p:spPr>
      </p:pic>
      <p:sp>
        <p:nvSpPr>
          <p:cNvPr id="10" name="CuadroTexto 9">
            <a:extLst>
              <a:ext uri="{FF2B5EF4-FFF2-40B4-BE49-F238E27FC236}">
                <a16:creationId xmlns:a16="http://schemas.microsoft.com/office/drawing/2014/main" id="{492D0720-FC7C-F999-4606-3869788BD47A}"/>
              </a:ext>
            </a:extLst>
          </p:cNvPr>
          <p:cNvSpPr txBox="1"/>
          <p:nvPr/>
        </p:nvSpPr>
        <p:spPr>
          <a:xfrm>
            <a:off x="3048856" y="3246902"/>
            <a:ext cx="6097712" cy="369332"/>
          </a:xfrm>
          <a:prstGeom prst="rect">
            <a:avLst/>
          </a:prstGeom>
          <a:noFill/>
        </p:spPr>
        <p:txBody>
          <a:bodyPr wrap="square">
            <a:spAutoFit/>
          </a:bodyPr>
          <a:lstStyle/>
          <a:p>
            <a:r>
              <a:rPr lang="eu-ES" dirty="0"/>
              <a:t>Zer da? Zertarako?</a:t>
            </a:r>
          </a:p>
        </p:txBody>
      </p:sp>
      <p:graphicFrame>
        <p:nvGraphicFramePr>
          <p:cNvPr id="11" name="Diagrama 10">
            <a:extLst>
              <a:ext uri="{FF2B5EF4-FFF2-40B4-BE49-F238E27FC236}">
                <a16:creationId xmlns:a16="http://schemas.microsoft.com/office/drawing/2014/main" id="{7C16A6A0-A1AB-2D7C-1DE1-EC4A34E73EF0}"/>
              </a:ext>
            </a:extLst>
          </p:cNvPr>
          <p:cNvGraphicFramePr/>
          <p:nvPr>
            <p:extLst>
              <p:ext uri="{D42A27DB-BD31-4B8C-83A1-F6EECF244321}">
                <p14:modId xmlns:p14="http://schemas.microsoft.com/office/powerpoint/2010/main" val="4227015502"/>
              </p:ext>
            </p:extLst>
          </p:nvPr>
        </p:nvGraphicFramePr>
        <p:xfrm>
          <a:off x="1910281" y="848105"/>
          <a:ext cx="7517804" cy="5312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ítulo 1">
            <a:extLst>
              <a:ext uri="{FF2B5EF4-FFF2-40B4-BE49-F238E27FC236}">
                <a16:creationId xmlns:a16="http://schemas.microsoft.com/office/drawing/2014/main" id="{A8094C5A-6575-EBAF-1402-DC1924D23793}"/>
              </a:ext>
            </a:extLst>
          </p:cNvPr>
          <p:cNvSpPr>
            <a:spLocks noGrp="1"/>
          </p:cNvSpPr>
          <p:nvPr>
            <p:ph type="title"/>
          </p:nvPr>
        </p:nvSpPr>
        <p:spPr>
          <a:xfrm>
            <a:off x="838200" y="184935"/>
            <a:ext cx="9774558" cy="663170"/>
          </a:xfrm>
        </p:spPr>
        <p:txBody>
          <a:bodyPr>
            <a:normAutofit fontScale="90000"/>
          </a:bodyPr>
          <a:lstStyle/>
          <a:p>
            <a:pPr algn="r"/>
            <a:r>
              <a:rPr lang="eu-ES" dirty="0">
                <a:solidFill>
                  <a:srgbClr val="B81561"/>
                </a:solidFill>
                <a:latin typeface="+mn-lt"/>
              </a:rPr>
              <a:t>HELBURUAK</a:t>
            </a:r>
          </a:p>
        </p:txBody>
      </p:sp>
      <p:pic>
        <p:nvPicPr>
          <p:cNvPr id="3" name="Imagen 2" descr="Eusko Jaurlaritza (Hezkuntza Saila) | Tekniker">
            <a:extLst>
              <a:ext uri="{FF2B5EF4-FFF2-40B4-BE49-F238E27FC236}">
                <a16:creationId xmlns:a16="http://schemas.microsoft.com/office/drawing/2014/main" id="{A436ADE0-AD53-D63C-6B57-0D86B84983AB}"/>
              </a:ext>
            </a:extLst>
          </p:cNvPr>
          <p:cNvPicPr>
            <a:picLocks noChangeAspect="1"/>
          </p:cNvPicPr>
          <p:nvPr/>
        </p:nvPicPr>
        <p:blipFill rotWithShape="1">
          <a:blip r:embed="rId9">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spTree>
    <p:extLst>
      <p:ext uri="{BB962C8B-B14F-4D97-AF65-F5344CB8AC3E}">
        <p14:creationId xmlns:p14="http://schemas.microsoft.com/office/powerpoint/2010/main" val="425262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419B5C6-9AA2-C2EF-9500-C0E33E3F0CF5}"/>
              </a:ext>
            </a:extLst>
          </p:cNvPr>
          <p:cNvPicPr>
            <a:picLocks noGrp="1" noChangeAspect="1"/>
          </p:cNvPicPr>
          <p:nvPr>
            <p:ph idx="1"/>
          </p:nvPr>
        </p:nvPicPr>
        <p:blipFill rotWithShape="1">
          <a:blip r:embed="rId3"/>
          <a:srcRect l="39185" t="25018" r="40590" b="24651"/>
          <a:stretch/>
        </p:blipFill>
        <p:spPr>
          <a:xfrm>
            <a:off x="10612758" y="184935"/>
            <a:ext cx="1394537" cy="1952090"/>
          </a:xfrm>
          <a:prstGeom prst="rect">
            <a:avLst/>
          </a:prstGeom>
        </p:spPr>
      </p:pic>
      <p:sp>
        <p:nvSpPr>
          <p:cNvPr id="6" name="CuadroTexto 5">
            <a:extLst>
              <a:ext uri="{FF2B5EF4-FFF2-40B4-BE49-F238E27FC236}">
                <a16:creationId xmlns:a16="http://schemas.microsoft.com/office/drawing/2014/main" id="{6EEED6E5-6C7B-A028-BD96-EBA6A735B954}"/>
              </a:ext>
            </a:extLst>
          </p:cNvPr>
          <p:cNvSpPr txBox="1"/>
          <p:nvPr/>
        </p:nvSpPr>
        <p:spPr>
          <a:xfrm>
            <a:off x="4515046" y="184935"/>
            <a:ext cx="6097712" cy="707886"/>
          </a:xfrm>
          <a:prstGeom prst="rect">
            <a:avLst/>
          </a:prstGeom>
          <a:noFill/>
        </p:spPr>
        <p:txBody>
          <a:bodyPr wrap="square">
            <a:spAutoFit/>
          </a:bodyPr>
          <a:lstStyle/>
          <a:p>
            <a:pPr algn="r"/>
            <a:r>
              <a:rPr lang="eu-ES" sz="4000" dirty="0">
                <a:solidFill>
                  <a:srgbClr val="B81561"/>
                </a:solidFill>
                <a:ea typeface="+mj-ea"/>
                <a:cs typeface="+mj-cs"/>
              </a:rPr>
              <a:t>EGINBEHARRAK</a:t>
            </a:r>
          </a:p>
        </p:txBody>
      </p:sp>
      <p:graphicFrame>
        <p:nvGraphicFramePr>
          <p:cNvPr id="2" name="Diagrama 1">
            <a:extLst>
              <a:ext uri="{FF2B5EF4-FFF2-40B4-BE49-F238E27FC236}">
                <a16:creationId xmlns:a16="http://schemas.microsoft.com/office/drawing/2014/main" id="{630C5317-1D38-7064-75CF-EA2578CEA855}"/>
              </a:ext>
            </a:extLst>
          </p:cNvPr>
          <p:cNvGraphicFramePr/>
          <p:nvPr>
            <p:extLst>
              <p:ext uri="{D42A27DB-BD31-4B8C-83A1-F6EECF244321}">
                <p14:modId xmlns:p14="http://schemas.microsoft.com/office/powerpoint/2010/main" val="150884544"/>
              </p:ext>
            </p:extLst>
          </p:nvPr>
        </p:nvGraphicFramePr>
        <p:xfrm>
          <a:off x="1394460" y="1174388"/>
          <a:ext cx="8515864" cy="5498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Eusko Jaurlaritza (Hezkuntza Saila) | Tekniker">
            <a:extLst>
              <a:ext uri="{FF2B5EF4-FFF2-40B4-BE49-F238E27FC236}">
                <a16:creationId xmlns:a16="http://schemas.microsoft.com/office/drawing/2014/main" id="{F3455F31-1192-133F-0BA5-F4630392D823}"/>
              </a:ext>
            </a:extLst>
          </p:cNvPr>
          <p:cNvPicPr>
            <a:picLocks noChangeAspect="1"/>
          </p:cNvPicPr>
          <p:nvPr/>
        </p:nvPicPr>
        <p:blipFill rotWithShape="1">
          <a:blip r:embed="rId9">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spTree>
    <p:extLst>
      <p:ext uri="{BB962C8B-B14F-4D97-AF65-F5344CB8AC3E}">
        <p14:creationId xmlns:p14="http://schemas.microsoft.com/office/powerpoint/2010/main" val="301950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57F7E1CA-B214-EEB1-53A6-CED4378DF24E}"/>
              </a:ext>
            </a:extLst>
          </p:cNvPr>
          <p:cNvGrpSpPr/>
          <p:nvPr/>
        </p:nvGrpSpPr>
        <p:grpSpPr>
          <a:xfrm>
            <a:off x="-58992" y="1143824"/>
            <a:ext cx="5226329" cy="3625186"/>
            <a:chOff x="5089936" y="344558"/>
            <a:chExt cx="6097712" cy="4245022"/>
          </a:xfrm>
        </p:grpSpPr>
        <p:pic>
          <p:nvPicPr>
            <p:cNvPr id="10" name="Imagen 9" descr="Interfaz de usuario gráfica, Aplicación&#10;&#10;Descripción generada automáticamente">
              <a:extLst>
                <a:ext uri="{FF2B5EF4-FFF2-40B4-BE49-F238E27FC236}">
                  <a16:creationId xmlns:a16="http://schemas.microsoft.com/office/drawing/2014/main" id="{E174BE18-6272-B21C-BA44-038699718D88}"/>
                </a:ext>
              </a:extLst>
            </p:cNvPr>
            <p:cNvPicPr>
              <a:picLocks noChangeAspect="1"/>
            </p:cNvPicPr>
            <p:nvPr/>
          </p:nvPicPr>
          <p:blipFill rotWithShape="1">
            <a:blip r:embed="rId3"/>
            <a:srcRect l="39269" t="35955" r="40422" b="14307"/>
            <a:stretch/>
          </p:blipFill>
          <p:spPr>
            <a:xfrm>
              <a:off x="6922391" y="344558"/>
              <a:ext cx="2434975" cy="3354406"/>
            </a:xfrm>
            <a:prstGeom prst="rect">
              <a:avLst/>
            </a:prstGeom>
          </p:spPr>
        </p:pic>
        <p:sp>
          <p:nvSpPr>
            <p:cNvPr id="11" name="CuadroTexto 10">
              <a:extLst>
                <a:ext uri="{FF2B5EF4-FFF2-40B4-BE49-F238E27FC236}">
                  <a16:creationId xmlns:a16="http://schemas.microsoft.com/office/drawing/2014/main" id="{EE115026-283A-7014-3ADE-9E9A6C95C795}"/>
                </a:ext>
              </a:extLst>
            </p:cNvPr>
            <p:cNvSpPr txBox="1"/>
            <p:nvPr/>
          </p:nvSpPr>
          <p:spPr>
            <a:xfrm>
              <a:off x="5089936" y="3992226"/>
              <a:ext cx="6097712" cy="597354"/>
            </a:xfrm>
            <a:prstGeom prst="rect">
              <a:avLst/>
            </a:prstGeom>
            <a:noFill/>
          </p:spPr>
          <p:txBody>
            <a:bodyPr wrap="square">
              <a:spAutoFit/>
            </a:bodyPr>
            <a:lstStyle/>
            <a:p>
              <a:pPr algn="ctr" defTabSz="758952">
                <a:spcAft>
                  <a:spcPts val="600"/>
                </a:spcAft>
              </a:pPr>
              <a:r>
                <a:rPr lang="eu-ES" sz="2656" kern="1200" dirty="0">
                  <a:solidFill>
                    <a:srgbClr val="EB9D6B"/>
                  </a:solidFill>
                  <a:latin typeface="+mn-lt"/>
                  <a:ea typeface="+mn-ea"/>
                  <a:cs typeface="+mn-cs"/>
                </a:rPr>
                <a:t>BABESGABETASUNA</a:t>
              </a:r>
              <a:endParaRPr lang="eu-ES" dirty="0">
                <a:solidFill>
                  <a:srgbClr val="EB9D6B"/>
                </a:solidFill>
              </a:endParaRPr>
            </a:p>
          </p:txBody>
        </p:sp>
      </p:grpSp>
      <p:pic>
        <p:nvPicPr>
          <p:cNvPr id="12" name="Imagen 11" descr="Eusko Jaurlaritza (Hezkuntza Saila) | Tekniker">
            <a:extLst>
              <a:ext uri="{FF2B5EF4-FFF2-40B4-BE49-F238E27FC236}">
                <a16:creationId xmlns:a16="http://schemas.microsoft.com/office/drawing/2014/main" id="{51DD23B3-51FF-411B-4798-4EB60629E7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32937" y="5716253"/>
            <a:ext cx="2159063" cy="1141747"/>
          </a:xfrm>
          <a:prstGeom prst="rect">
            <a:avLst/>
          </a:prstGeom>
          <a:noFill/>
        </p:spPr>
      </p:pic>
      <p:grpSp>
        <p:nvGrpSpPr>
          <p:cNvPr id="13" name="Grupo 12">
            <a:extLst>
              <a:ext uri="{FF2B5EF4-FFF2-40B4-BE49-F238E27FC236}">
                <a16:creationId xmlns:a16="http://schemas.microsoft.com/office/drawing/2014/main" id="{6F897E86-F520-1DE2-BF12-E11897086068}"/>
              </a:ext>
            </a:extLst>
          </p:cNvPr>
          <p:cNvGrpSpPr/>
          <p:nvPr/>
        </p:nvGrpSpPr>
        <p:grpSpPr>
          <a:xfrm>
            <a:off x="4714449" y="1143824"/>
            <a:ext cx="6398019" cy="3625186"/>
            <a:chOff x="4714449" y="1143824"/>
            <a:chExt cx="6398019" cy="3625186"/>
          </a:xfrm>
        </p:grpSpPr>
        <p:grpSp>
          <p:nvGrpSpPr>
            <p:cNvPr id="2" name="Grupo 1">
              <a:extLst>
                <a:ext uri="{FF2B5EF4-FFF2-40B4-BE49-F238E27FC236}">
                  <a16:creationId xmlns:a16="http://schemas.microsoft.com/office/drawing/2014/main" id="{17D1BFCB-2998-D1DC-03A1-F153871D5454}"/>
                </a:ext>
              </a:extLst>
            </p:cNvPr>
            <p:cNvGrpSpPr/>
            <p:nvPr/>
          </p:nvGrpSpPr>
          <p:grpSpPr>
            <a:xfrm>
              <a:off x="4714449" y="1143824"/>
              <a:ext cx="6398019" cy="2893722"/>
              <a:chOff x="3151263" y="889379"/>
              <a:chExt cx="6398019" cy="2893722"/>
            </a:xfrm>
          </p:grpSpPr>
          <p:sp>
            <p:nvSpPr>
              <p:cNvPr id="3" name="Rectángulo 2">
                <a:extLst>
                  <a:ext uri="{FF2B5EF4-FFF2-40B4-BE49-F238E27FC236}">
                    <a16:creationId xmlns:a16="http://schemas.microsoft.com/office/drawing/2014/main" id="{E954C77F-876C-A71E-BBED-88A82908E3FC}"/>
                  </a:ext>
                </a:extLst>
              </p:cNvPr>
              <p:cNvSpPr/>
              <p:nvPr/>
            </p:nvSpPr>
            <p:spPr>
              <a:xfrm>
                <a:off x="3151263" y="889379"/>
                <a:ext cx="6398019" cy="2893722"/>
              </a:xfrm>
              <a:prstGeom prst="rect">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1CEEFD80-8AA6-0DD3-D52A-47C768C50E26}"/>
                  </a:ext>
                </a:extLst>
              </p:cNvPr>
              <p:cNvSpPr txBox="1"/>
              <p:nvPr/>
            </p:nvSpPr>
            <p:spPr>
              <a:xfrm>
                <a:off x="3151263" y="889379"/>
                <a:ext cx="6398019" cy="2893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u-ES" sz="2900" kern="1200" dirty="0"/>
                  <a:t>- Haur eta nerabearengan</a:t>
                </a:r>
              </a:p>
              <a:p>
                <a:pPr marL="0" lvl="0" indent="0" algn="l" defTabSz="1289050">
                  <a:lnSpc>
                    <a:spcPct val="90000"/>
                  </a:lnSpc>
                  <a:spcBef>
                    <a:spcPct val="0"/>
                  </a:spcBef>
                  <a:spcAft>
                    <a:spcPct val="35000"/>
                  </a:spcAft>
                  <a:buNone/>
                </a:pPr>
                <a:r>
                  <a:rPr lang="eu-ES" sz="2900" kern="1200" dirty="0"/>
                  <a:t>- Guraso edo legezko </a:t>
                </a:r>
                <a:r>
                  <a:rPr lang="eu-ES" sz="2900" kern="1200" dirty="0" err="1"/>
                  <a:t>tutoreengan</a:t>
                </a:r>
                <a:endParaRPr lang="eu-ES" sz="2900" kern="1200" dirty="0"/>
              </a:p>
              <a:p>
                <a:pPr marL="0" lvl="0" indent="0" algn="l" defTabSz="1289050">
                  <a:lnSpc>
                    <a:spcPct val="90000"/>
                  </a:lnSpc>
                  <a:spcBef>
                    <a:spcPct val="0"/>
                  </a:spcBef>
                  <a:spcAft>
                    <a:spcPct val="35000"/>
                  </a:spcAft>
                  <a:buNone/>
                </a:pPr>
                <a:r>
                  <a:rPr lang="eu-ES" sz="2900" kern="1200" dirty="0"/>
                  <a:t>- Hezkuntzarekiko jarrera</a:t>
                </a:r>
              </a:p>
              <a:p>
                <a:pPr marL="0" lvl="0" indent="0" algn="l" defTabSz="1289050">
                  <a:lnSpc>
                    <a:spcPct val="90000"/>
                  </a:lnSpc>
                  <a:spcBef>
                    <a:spcPct val="0"/>
                  </a:spcBef>
                  <a:spcAft>
                    <a:spcPct val="35000"/>
                  </a:spcAft>
                  <a:buNone/>
                </a:pPr>
                <a:r>
                  <a:rPr lang="eu-ES" sz="2900" kern="1200" dirty="0"/>
                  <a:t>- Hirugarrenen informazio fidagarriak</a:t>
                </a:r>
              </a:p>
              <a:p>
                <a:pPr marL="0" lvl="0" indent="0" algn="l" defTabSz="1289050">
                  <a:lnSpc>
                    <a:spcPct val="90000"/>
                  </a:lnSpc>
                  <a:spcBef>
                    <a:spcPct val="0"/>
                  </a:spcBef>
                  <a:spcAft>
                    <a:spcPct val="35000"/>
                  </a:spcAft>
                  <a:buNone/>
                </a:pPr>
                <a:r>
                  <a:rPr lang="eu-ES" sz="2900" kern="1200" dirty="0"/>
                  <a:t>- Testigantzak</a:t>
                </a:r>
              </a:p>
            </p:txBody>
          </p:sp>
        </p:grpSp>
        <p:sp>
          <p:nvSpPr>
            <p:cNvPr id="6" name="CuadroTexto 5">
              <a:extLst>
                <a:ext uri="{FF2B5EF4-FFF2-40B4-BE49-F238E27FC236}">
                  <a16:creationId xmlns:a16="http://schemas.microsoft.com/office/drawing/2014/main" id="{5299BAF8-3D0C-6828-6116-4F65B68B5468}"/>
                </a:ext>
              </a:extLst>
            </p:cNvPr>
            <p:cNvSpPr txBox="1"/>
            <p:nvPr/>
          </p:nvSpPr>
          <p:spPr>
            <a:xfrm>
              <a:off x="4714449" y="4258878"/>
              <a:ext cx="3994715" cy="510132"/>
            </a:xfrm>
            <a:prstGeom prst="rect">
              <a:avLst/>
            </a:prstGeom>
            <a:noFill/>
          </p:spPr>
          <p:txBody>
            <a:bodyPr wrap="square">
              <a:spAutoFit/>
            </a:bodyPr>
            <a:lstStyle/>
            <a:p>
              <a:pPr defTabSz="758952">
                <a:spcAft>
                  <a:spcPts val="600"/>
                </a:spcAft>
              </a:pPr>
              <a:r>
                <a:rPr lang="eu-ES" sz="2656" dirty="0">
                  <a:solidFill>
                    <a:srgbClr val="EB9D6B"/>
                  </a:solidFill>
                </a:rPr>
                <a:t>adierazleak</a:t>
              </a:r>
              <a:endParaRPr lang="eu-ES" dirty="0">
                <a:solidFill>
                  <a:srgbClr val="EB9D6B"/>
                </a:solidFill>
              </a:endParaRPr>
            </a:p>
          </p:txBody>
        </p:sp>
      </p:grpSp>
    </p:spTree>
    <p:extLst>
      <p:ext uri="{BB962C8B-B14F-4D97-AF65-F5344CB8AC3E}">
        <p14:creationId xmlns:p14="http://schemas.microsoft.com/office/powerpoint/2010/main" val="36751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14A4A300-A239-C616-3B63-C27A04D4E84B}"/>
              </a:ext>
            </a:extLst>
          </p:cNvPr>
          <p:cNvPicPr>
            <a:picLocks noChangeAspect="1"/>
          </p:cNvPicPr>
          <p:nvPr/>
        </p:nvPicPr>
        <p:blipFill rotWithShape="1">
          <a:blip r:embed="rId3"/>
          <a:srcRect l="39269" t="35955" r="40422" b="14307"/>
          <a:stretch/>
        </p:blipFill>
        <p:spPr>
          <a:xfrm>
            <a:off x="10590266" y="184936"/>
            <a:ext cx="1417029" cy="1952090"/>
          </a:xfrm>
          <a:prstGeom prst="rect">
            <a:avLst/>
          </a:prstGeom>
        </p:spPr>
      </p:pic>
      <p:pic>
        <p:nvPicPr>
          <p:cNvPr id="6" name="Imagen 5" descr="Eusko Jaurlaritza (Hezkuntza Saila) | Tekniker">
            <a:extLst>
              <a:ext uri="{FF2B5EF4-FFF2-40B4-BE49-F238E27FC236}">
                <a16:creationId xmlns:a16="http://schemas.microsoft.com/office/drawing/2014/main" id="{61A773F0-4A13-6D5B-22EE-56EFC809788F}"/>
              </a:ext>
            </a:extLst>
          </p:cNvPr>
          <p:cNvPicPr>
            <a:picLocks noChangeAspect="1"/>
          </p:cNvPicPr>
          <p:nvPr/>
        </p:nvPicPr>
        <p:blipFill rotWithShape="1">
          <a:blip r:embed="rId4">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pic>
        <p:nvPicPr>
          <p:cNvPr id="3" name="Imagen 2" descr="Diagrama&#10;&#10;Descripción generada automáticamente">
            <a:extLst>
              <a:ext uri="{FF2B5EF4-FFF2-40B4-BE49-F238E27FC236}">
                <a16:creationId xmlns:a16="http://schemas.microsoft.com/office/drawing/2014/main" id="{1AFA7CEF-CD3C-6BE8-9686-632C160D903F}"/>
              </a:ext>
            </a:extLst>
          </p:cNvPr>
          <p:cNvPicPr>
            <a:picLocks noChangeAspect="1"/>
          </p:cNvPicPr>
          <p:nvPr/>
        </p:nvPicPr>
        <p:blipFill rotWithShape="1">
          <a:blip r:embed="rId5">
            <a:extLst>
              <a:ext uri="{28A0092B-C50C-407E-A947-70E740481C1C}">
                <a14:useLocalDpi xmlns:a14="http://schemas.microsoft.com/office/drawing/2010/main" val="0"/>
              </a:ext>
            </a:extLst>
          </a:blip>
          <a:srcRect b="86029"/>
          <a:stretch/>
        </p:blipFill>
        <p:spPr>
          <a:xfrm>
            <a:off x="2061027" y="127000"/>
            <a:ext cx="7416799" cy="917163"/>
          </a:xfrm>
          <a:prstGeom prst="rect">
            <a:avLst/>
          </a:prstGeom>
        </p:spPr>
      </p:pic>
      <p:pic>
        <p:nvPicPr>
          <p:cNvPr id="7" name="Imagen 6" descr="Diagrama&#10;&#10;Descripción generada automáticamente">
            <a:extLst>
              <a:ext uri="{FF2B5EF4-FFF2-40B4-BE49-F238E27FC236}">
                <a16:creationId xmlns:a16="http://schemas.microsoft.com/office/drawing/2014/main" id="{9A18B9AB-C5E0-6309-A83B-37340AE782B2}"/>
              </a:ext>
            </a:extLst>
          </p:cNvPr>
          <p:cNvPicPr>
            <a:picLocks noChangeAspect="1"/>
          </p:cNvPicPr>
          <p:nvPr/>
        </p:nvPicPr>
        <p:blipFill rotWithShape="1">
          <a:blip r:embed="rId5">
            <a:extLst>
              <a:ext uri="{28A0092B-C50C-407E-A947-70E740481C1C}">
                <a14:useLocalDpi xmlns:a14="http://schemas.microsoft.com/office/drawing/2010/main" val="0"/>
              </a:ext>
            </a:extLst>
          </a:blip>
          <a:srcRect b="67448"/>
          <a:stretch/>
        </p:blipFill>
        <p:spPr>
          <a:xfrm>
            <a:off x="2061027" y="127001"/>
            <a:ext cx="7416799" cy="2137026"/>
          </a:xfrm>
          <a:prstGeom prst="rect">
            <a:avLst/>
          </a:prstGeom>
        </p:spPr>
      </p:pic>
      <p:pic>
        <p:nvPicPr>
          <p:cNvPr id="10" name="Imagen 9" descr="Diagrama&#10;&#10;Descripción generada automáticamente">
            <a:extLst>
              <a:ext uri="{FF2B5EF4-FFF2-40B4-BE49-F238E27FC236}">
                <a16:creationId xmlns:a16="http://schemas.microsoft.com/office/drawing/2014/main" id="{E5B19539-06E5-6B66-E52A-462A24FE5581}"/>
              </a:ext>
            </a:extLst>
          </p:cNvPr>
          <p:cNvPicPr>
            <a:picLocks noChangeAspect="1"/>
          </p:cNvPicPr>
          <p:nvPr/>
        </p:nvPicPr>
        <p:blipFill rotWithShape="1">
          <a:blip r:embed="rId5">
            <a:extLst>
              <a:ext uri="{28A0092B-C50C-407E-A947-70E740481C1C}">
                <a14:useLocalDpi xmlns:a14="http://schemas.microsoft.com/office/drawing/2010/main" val="0"/>
              </a:ext>
            </a:extLst>
          </a:blip>
          <a:srcRect b="49702"/>
          <a:stretch/>
        </p:blipFill>
        <p:spPr>
          <a:xfrm>
            <a:off x="2061027" y="127001"/>
            <a:ext cx="7416799" cy="3302000"/>
          </a:xfrm>
          <a:prstGeom prst="rect">
            <a:avLst/>
          </a:prstGeom>
        </p:spPr>
      </p:pic>
      <p:pic>
        <p:nvPicPr>
          <p:cNvPr id="9" name="Imagen 8" descr="Diagrama&#10;&#10;Descripción generada automáticamente">
            <a:extLst>
              <a:ext uri="{FF2B5EF4-FFF2-40B4-BE49-F238E27FC236}">
                <a16:creationId xmlns:a16="http://schemas.microsoft.com/office/drawing/2014/main" id="{AA34F636-377E-1F8B-243F-CE68BBF52101}"/>
              </a:ext>
            </a:extLst>
          </p:cNvPr>
          <p:cNvPicPr>
            <a:picLocks noChangeAspect="1"/>
          </p:cNvPicPr>
          <p:nvPr/>
        </p:nvPicPr>
        <p:blipFill rotWithShape="1">
          <a:blip r:embed="rId5">
            <a:extLst>
              <a:ext uri="{28A0092B-C50C-407E-A947-70E740481C1C}">
                <a14:useLocalDpi xmlns:a14="http://schemas.microsoft.com/office/drawing/2010/main" val="0"/>
              </a:ext>
            </a:extLst>
          </a:blip>
          <a:srcRect b="25907"/>
          <a:stretch/>
        </p:blipFill>
        <p:spPr>
          <a:xfrm>
            <a:off x="2061027" y="126999"/>
            <a:ext cx="7416799" cy="4864101"/>
          </a:xfrm>
          <a:prstGeom prst="rect">
            <a:avLst/>
          </a:prstGeom>
        </p:spPr>
      </p:pic>
      <p:pic>
        <p:nvPicPr>
          <p:cNvPr id="8" name="Imagen 7" descr="Diagrama&#10;&#10;Descripción generada automáticamente">
            <a:extLst>
              <a:ext uri="{FF2B5EF4-FFF2-40B4-BE49-F238E27FC236}">
                <a16:creationId xmlns:a16="http://schemas.microsoft.com/office/drawing/2014/main" id="{223548A8-9D02-1A6C-3B7A-21594EE0B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027" y="126998"/>
            <a:ext cx="7416799" cy="6564931"/>
          </a:xfrm>
          <a:prstGeom prst="rect">
            <a:avLst/>
          </a:prstGeom>
        </p:spPr>
      </p:pic>
    </p:spTree>
    <p:extLst>
      <p:ext uri="{BB962C8B-B14F-4D97-AF65-F5344CB8AC3E}">
        <p14:creationId xmlns:p14="http://schemas.microsoft.com/office/powerpoint/2010/main" val="41141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2CB1B6CE-8755-3250-5BE1-B7396BAF4039}"/>
              </a:ext>
            </a:extLst>
          </p:cNvPr>
          <p:cNvGrpSpPr/>
          <p:nvPr/>
        </p:nvGrpSpPr>
        <p:grpSpPr>
          <a:xfrm>
            <a:off x="405215" y="1459690"/>
            <a:ext cx="5114500" cy="3559837"/>
            <a:chOff x="-690937" y="1571946"/>
            <a:chExt cx="6097712" cy="4244180"/>
          </a:xfrm>
        </p:grpSpPr>
        <p:pic>
          <p:nvPicPr>
            <p:cNvPr id="7" name="Imagen 6" descr="Interfaz de usuario gráfica&#10;&#10;Descripción generada automáticamente">
              <a:extLst>
                <a:ext uri="{FF2B5EF4-FFF2-40B4-BE49-F238E27FC236}">
                  <a16:creationId xmlns:a16="http://schemas.microsoft.com/office/drawing/2014/main" id="{8B4C2BA4-11A1-A1A6-27B3-A4AE7173E6F6}"/>
                </a:ext>
              </a:extLst>
            </p:cNvPr>
            <p:cNvPicPr>
              <a:picLocks noChangeAspect="1"/>
            </p:cNvPicPr>
            <p:nvPr/>
          </p:nvPicPr>
          <p:blipFill rotWithShape="1">
            <a:blip r:embed="rId3"/>
            <a:srcRect l="39438" t="32359" r="40590" b="17903"/>
            <a:stretch/>
          </p:blipFill>
          <p:spPr>
            <a:xfrm>
              <a:off x="1140432" y="1571946"/>
              <a:ext cx="2434975" cy="3411021"/>
            </a:xfrm>
            <a:prstGeom prst="rect">
              <a:avLst/>
            </a:prstGeom>
          </p:spPr>
        </p:pic>
        <p:sp>
          <p:nvSpPr>
            <p:cNvPr id="8" name="CuadroTexto 7">
              <a:extLst>
                <a:ext uri="{FF2B5EF4-FFF2-40B4-BE49-F238E27FC236}">
                  <a16:creationId xmlns:a16="http://schemas.microsoft.com/office/drawing/2014/main" id="{1D7F4BEE-1CDA-5635-7E64-673117A24298}"/>
                </a:ext>
              </a:extLst>
            </p:cNvPr>
            <p:cNvSpPr txBox="1"/>
            <p:nvPr/>
          </p:nvSpPr>
          <p:spPr>
            <a:xfrm>
              <a:off x="-690937" y="5218772"/>
              <a:ext cx="6097712" cy="597354"/>
            </a:xfrm>
            <a:prstGeom prst="rect">
              <a:avLst/>
            </a:prstGeom>
            <a:noFill/>
          </p:spPr>
          <p:txBody>
            <a:bodyPr wrap="square">
              <a:spAutoFit/>
            </a:bodyPr>
            <a:lstStyle/>
            <a:p>
              <a:pPr algn="ctr" defTabSz="758952">
                <a:spcAft>
                  <a:spcPts val="600"/>
                </a:spcAft>
              </a:pPr>
              <a:r>
                <a:rPr lang="eu-ES" sz="2656" kern="1200" dirty="0">
                  <a:solidFill>
                    <a:srgbClr val="4895A9"/>
                  </a:solidFill>
                  <a:latin typeface="+mn-lt"/>
                  <a:ea typeface="+mn-ea"/>
                  <a:cs typeface="+mn-cs"/>
                </a:rPr>
                <a:t>INDARKERIA</a:t>
              </a:r>
              <a:endParaRPr lang="eu-ES" dirty="0">
                <a:solidFill>
                  <a:srgbClr val="4895A9"/>
                </a:solidFill>
              </a:endParaRPr>
            </a:p>
          </p:txBody>
        </p:sp>
      </p:grpSp>
      <p:pic>
        <p:nvPicPr>
          <p:cNvPr id="12" name="Imagen 11" descr="Eusko Jaurlaritza (Hezkuntza Saila) | Tekniker">
            <a:extLst>
              <a:ext uri="{FF2B5EF4-FFF2-40B4-BE49-F238E27FC236}">
                <a16:creationId xmlns:a16="http://schemas.microsoft.com/office/drawing/2014/main" id="{51DD23B3-51FF-411B-4798-4EB60629E7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32937" y="5716253"/>
            <a:ext cx="2159063" cy="1141747"/>
          </a:xfrm>
          <a:prstGeom prst="rect">
            <a:avLst/>
          </a:prstGeom>
          <a:noFill/>
        </p:spPr>
      </p:pic>
      <p:grpSp>
        <p:nvGrpSpPr>
          <p:cNvPr id="14" name="Grupo 13">
            <a:extLst>
              <a:ext uri="{FF2B5EF4-FFF2-40B4-BE49-F238E27FC236}">
                <a16:creationId xmlns:a16="http://schemas.microsoft.com/office/drawing/2014/main" id="{F6FF9FF3-E5ED-E31E-DE95-8C9A7CDBE514}"/>
              </a:ext>
            </a:extLst>
          </p:cNvPr>
          <p:cNvGrpSpPr/>
          <p:nvPr/>
        </p:nvGrpSpPr>
        <p:grpSpPr>
          <a:xfrm>
            <a:off x="4584847" y="1448803"/>
            <a:ext cx="6387953" cy="3564234"/>
            <a:chOff x="4584847" y="1448803"/>
            <a:chExt cx="6387953" cy="3564234"/>
          </a:xfrm>
        </p:grpSpPr>
        <p:grpSp>
          <p:nvGrpSpPr>
            <p:cNvPr id="2" name="Grupo 1">
              <a:extLst>
                <a:ext uri="{FF2B5EF4-FFF2-40B4-BE49-F238E27FC236}">
                  <a16:creationId xmlns:a16="http://schemas.microsoft.com/office/drawing/2014/main" id="{B06F95F8-08A2-4D73-345D-C55D18461F65}"/>
                </a:ext>
              </a:extLst>
            </p:cNvPr>
            <p:cNvGrpSpPr/>
            <p:nvPr/>
          </p:nvGrpSpPr>
          <p:grpSpPr>
            <a:xfrm>
              <a:off x="4584847" y="1448803"/>
              <a:ext cx="6387953" cy="2861019"/>
              <a:chOff x="1216974" y="2514124"/>
              <a:chExt cx="4767274" cy="2156162"/>
            </a:xfrm>
          </p:grpSpPr>
          <p:sp>
            <p:nvSpPr>
              <p:cNvPr id="4" name="Rectángulo 3">
                <a:extLst>
                  <a:ext uri="{FF2B5EF4-FFF2-40B4-BE49-F238E27FC236}">
                    <a16:creationId xmlns:a16="http://schemas.microsoft.com/office/drawing/2014/main" id="{D310DB0B-FCD9-1774-0A69-61F023BE2986}"/>
                  </a:ext>
                </a:extLst>
              </p:cNvPr>
              <p:cNvSpPr/>
              <p:nvPr/>
            </p:nvSpPr>
            <p:spPr>
              <a:xfrm>
                <a:off x="1216974" y="2514124"/>
                <a:ext cx="4767274" cy="2156162"/>
              </a:xfrm>
              <a:prstGeom prst="rect">
                <a:avLst/>
              </a:prstGeom>
              <a:solidFill>
                <a:srgbClr val="4C8C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uadroTexto 5">
                <a:extLst>
                  <a:ext uri="{FF2B5EF4-FFF2-40B4-BE49-F238E27FC236}">
                    <a16:creationId xmlns:a16="http://schemas.microsoft.com/office/drawing/2014/main" id="{50074AD5-9A9A-883C-B3C4-7FB0EBE4DA58}"/>
                  </a:ext>
                </a:extLst>
              </p:cNvPr>
              <p:cNvSpPr txBox="1"/>
              <p:nvPr/>
            </p:nvSpPr>
            <p:spPr>
              <a:xfrm>
                <a:off x="1216974" y="2514124"/>
                <a:ext cx="4767274" cy="2156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u-ES" sz="2800" kern="1200" dirty="0"/>
                  <a:t>- Ikasleengan</a:t>
                </a:r>
              </a:p>
              <a:p>
                <a:pPr marL="0" lvl="0" indent="0" algn="l" defTabSz="933450">
                  <a:lnSpc>
                    <a:spcPct val="90000"/>
                  </a:lnSpc>
                  <a:spcBef>
                    <a:spcPct val="0"/>
                  </a:spcBef>
                  <a:spcAft>
                    <a:spcPct val="35000"/>
                  </a:spcAft>
                  <a:buNone/>
                </a:pPr>
                <a:r>
                  <a:rPr lang="eu-ES" sz="2800" dirty="0"/>
                  <a:t>	- Fisikoak</a:t>
                </a:r>
              </a:p>
              <a:p>
                <a:pPr marL="0" lvl="0" indent="0" algn="l" defTabSz="933450">
                  <a:lnSpc>
                    <a:spcPct val="90000"/>
                  </a:lnSpc>
                  <a:spcBef>
                    <a:spcPct val="0"/>
                  </a:spcBef>
                  <a:spcAft>
                    <a:spcPct val="35000"/>
                  </a:spcAft>
                  <a:buNone/>
                </a:pPr>
                <a:r>
                  <a:rPr lang="eu-ES" sz="2800" dirty="0"/>
                  <a:t>	- Jokabidezkoak</a:t>
                </a:r>
              </a:p>
              <a:p>
                <a:pPr marL="0" lvl="0" indent="0" algn="l" defTabSz="933450">
                  <a:lnSpc>
                    <a:spcPct val="90000"/>
                  </a:lnSpc>
                  <a:spcBef>
                    <a:spcPct val="0"/>
                  </a:spcBef>
                  <a:spcAft>
                    <a:spcPct val="35000"/>
                  </a:spcAft>
                  <a:buNone/>
                </a:pPr>
                <a:r>
                  <a:rPr lang="eu-ES" sz="2800" dirty="0"/>
                  <a:t>	- Oinarrizko beharrizanak  </a:t>
                </a:r>
                <a:endParaRPr lang="eu-ES" sz="2800" kern="1200" dirty="0"/>
              </a:p>
              <a:p>
                <a:pPr marL="0" lvl="0" indent="0" algn="l" defTabSz="933450">
                  <a:lnSpc>
                    <a:spcPct val="90000"/>
                  </a:lnSpc>
                  <a:spcBef>
                    <a:spcPct val="0"/>
                  </a:spcBef>
                  <a:spcAft>
                    <a:spcPct val="35000"/>
                  </a:spcAft>
                  <a:buNone/>
                </a:pPr>
                <a:r>
                  <a:rPr lang="eu-ES" sz="2800" kern="1200" dirty="0"/>
                  <a:t>- Gurasoengan edo legezko </a:t>
                </a:r>
                <a:r>
                  <a:rPr lang="eu-ES" sz="2800" kern="1200" dirty="0" err="1"/>
                  <a:t>tutoreengan</a:t>
                </a:r>
                <a:endParaRPr lang="eu-ES" sz="2800" kern="1200" dirty="0"/>
              </a:p>
            </p:txBody>
          </p:sp>
        </p:grpSp>
        <p:sp>
          <p:nvSpPr>
            <p:cNvPr id="13" name="CuadroTexto 12">
              <a:extLst>
                <a:ext uri="{FF2B5EF4-FFF2-40B4-BE49-F238E27FC236}">
                  <a16:creationId xmlns:a16="http://schemas.microsoft.com/office/drawing/2014/main" id="{805ACD6C-E53F-F487-4BAF-A35C9F3D14C6}"/>
                </a:ext>
              </a:extLst>
            </p:cNvPr>
            <p:cNvSpPr txBox="1"/>
            <p:nvPr/>
          </p:nvSpPr>
          <p:spPr>
            <a:xfrm>
              <a:off x="4674929" y="4502905"/>
              <a:ext cx="3994715" cy="510132"/>
            </a:xfrm>
            <a:prstGeom prst="rect">
              <a:avLst/>
            </a:prstGeom>
            <a:noFill/>
          </p:spPr>
          <p:txBody>
            <a:bodyPr wrap="square">
              <a:spAutoFit/>
            </a:bodyPr>
            <a:lstStyle/>
            <a:p>
              <a:pPr defTabSz="758952">
                <a:spcAft>
                  <a:spcPts val="600"/>
                </a:spcAft>
              </a:pPr>
              <a:r>
                <a:rPr lang="eu-ES" sz="2656" dirty="0">
                  <a:solidFill>
                    <a:srgbClr val="4C8C97"/>
                  </a:solidFill>
                </a:rPr>
                <a:t>adierazleak</a:t>
              </a:r>
              <a:endParaRPr lang="eu-ES" dirty="0">
                <a:solidFill>
                  <a:srgbClr val="4C8C97"/>
                </a:solidFill>
              </a:endParaRPr>
            </a:p>
          </p:txBody>
        </p:sp>
      </p:grpSp>
    </p:spTree>
    <p:extLst>
      <p:ext uri="{BB962C8B-B14F-4D97-AF65-F5344CB8AC3E}">
        <p14:creationId xmlns:p14="http://schemas.microsoft.com/office/powerpoint/2010/main" val="30088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10;&#10;Descripción generada automáticamente">
            <a:extLst>
              <a:ext uri="{FF2B5EF4-FFF2-40B4-BE49-F238E27FC236}">
                <a16:creationId xmlns:a16="http://schemas.microsoft.com/office/drawing/2014/main" id="{85A1DFAF-9575-ECF6-84C3-BA5041B30A3F}"/>
              </a:ext>
            </a:extLst>
          </p:cNvPr>
          <p:cNvPicPr>
            <a:picLocks noChangeAspect="1"/>
          </p:cNvPicPr>
          <p:nvPr/>
        </p:nvPicPr>
        <p:blipFill rotWithShape="1">
          <a:blip r:embed="rId3"/>
          <a:srcRect l="39438" t="32359" r="40590" b="17903"/>
          <a:stretch/>
        </p:blipFill>
        <p:spPr>
          <a:xfrm>
            <a:off x="10613786" y="184936"/>
            <a:ext cx="1393509" cy="1952090"/>
          </a:xfrm>
          <a:prstGeom prst="rect">
            <a:avLst/>
          </a:prstGeom>
        </p:spPr>
      </p:pic>
      <p:pic>
        <p:nvPicPr>
          <p:cNvPr id="8" name="Imagen 7" descr="Eusko Jaurlaritza (Hezkuntza Saila) | Tekniker">
            <a:extLst>
              <a:ext uri="{FF2B5EF4-FFF2-40B4-BE49-F238E27FC236}">
                <a16:creationId xmlns:a16="http://schemas.microsoft.com/office/drawing/2014/main" id="{ACFAE9E0-EEA0-FA1B-6FDA-148BB11E0F4B}"/>
              </a:ext>
            </a:extLst>
          </p:cNvPr>
          <p:cNvPicPr>
            <a:picLocks noChangeAspect="1"/>
          </p:cNvPicPr>
          <p:nvPr/>
        </p:nvPicPr>
        <p:blipFill rotWithShape="1">
          <a:blip r:embed="rId4">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pic>
        <p:nvPicPr>
          <p:cNvPr id="6" name="Imagen 5" descr="Diagrama&#10;&#10;Descripción generada automáticamente con confianza media">
            <a:extLst>
              <a:ext uri="{FF2B5EF4-FFF2-40B4-BE49-F238E27FC236}">
                <a16:creationId xmlns:a16="http://schemas.microsoft.com/office/drawing/2014/main" id="{5285A988-2C4B-A31D-95B0-926F90162704}"/>
              </a:ext>
            </a:extLst>
          </p:cNvPr>
          <p:cNvPicPr>
            <a:picLocks noChangeAspect="1"/>
          </p:cNvPicPr>
          <p:nvPr/>
        </p:nvPicPr>
        <p:blipFill rotWithShape="1">
          <a:blip r:embed="rId5">
            <a:extLst>
              <a:ext uri="{28A0092B-C50C-407E-A947-70E740481C1C}">
                <a14:useLocalDpi xmlns:a14="http://schemas.microsoft.com/office/drawing/2010/main" val="0"/>
              </a:ext>
            </a:extLst>
          </a:blip>
          <a:srcRect b="81203"/>
          <a:stretch/>
        </p:blipFill>
        <p:spPr>
          <a:xfrm>
            <a:off x="985252" y="292039"/>
            <a:ext cx="8659317" cy="1179327"/>
          </a:xfrm>
          <a:prstGeom prst="rect">
            <a:avLst/>
          </a:prstGeom>
        </p:spPr>
      </p:pic>
      <p:pic>
        <p:nvPicPr>
          <p:cNvPr id="12" name="Imagen 11" descr="Diagrama&#10;&#10;Descripción generada automáticamente con confianza media">
            <a:extLst>
              <a:ext uri="{FF2B5EF4-FFF2-40B4-BE49-F238E27FC236}">
                <a16:creationId xmlns:a16="http://schemas.microsoft.com/office/drawing/2014/main" id="{D48631B3-B3E2-3570-8F83-1B48C3878B12}"/>
              </a:ext>
            </a:extLst>
          </p:cNvPr>
          <p:cNvPicPr>
            <a:picLocks noChangeAspect="1"/>
          </p:cNvPicPr>
          <p:nvPr/>
        </p:nvPicPr>
        <p:blipFill rotWithShape="1">
          <a:blip r:embed="rId5">
            <a:extLst>
              <a:ext uri="{28A0092B-C50C-407E-A947-70E740481C1C}">
                <a14:useLocalDpi xmlns:a14="http://schemas.microsoft.com/office/drawing/2010/main" val="0"/>
              </a:ext>
            </a:extLst>
          </a:blip>
          <a:srcRect b="61336"/>
          <a:stretch/>
        </p:blipFill>
        <p:spPr>
          <a:xfrm>
            <a:off x="985252" y="292039"/>
            <a:ext cx="8659317" cy="2425761"/>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2FB3DB52-B360-F6A3-33C4-6C6BDDCB8EAD}"/>
              </a:ext>
            </a:extLst>
          </p:cNvPr>
          <p:cNvPicPr>
            <a:picLocks noChangeAspect="1"/>
          </p:cNvPicPr>
          <p:nvPr/>
        </p:nvPicPr>
        <p:blipFill rotWithShape="1">
          <a:blip r:embed="rId5">
            <a:extLst>
              <a:ext uri="{28A0092B-C50C-407E-A947-70E740481C1C}">
                <a14:useLocalDpi xmlns:a14="http://schemas.microsoft.com/office/drawing/2010/main" val="0"/>
              </a:ext>
            </a:extLst>
          </a:blip>
          <a:srcRect b="42915"/>
          <a:stretch/>
        </p:blipFill>
        <p:spPr>
          <a:xfrm>
            <a:off x="980584" y="292041"/>
            <a:ext cx="8659317" cy="3581460"/>
          </a:xfrm>
          <a:prstGeom prst="rect">
            <a:avLst/>
          </a:prstGeom>
        </p:spPr>
      </p:pic>
      <p:pic>
        <p:nvPicPr>
          <p:cNvPr id="10" name="Imagen 9" descr="Diagrama&#10;&#10;Descripción generada automáticamente con confianza media">
            <a:extLst>
              <a:ext uri="{FF2B5EF4-FFF2-40B4-BE49-F238E27FC236}">
                <a16:creationId xmlns:a16="http://schemas.microsoft.com/office/drawing/2014/main" id="{7422148F-999C-95BA-E99A-228A71EDA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920" y="292038"/>
            <a:ext cx="8659317" cy="6273921"/>
          </a:xfrm>
          <a:prstGeom prst="rect">
            <a:avLst/>
          </a:prstGeom>
        </p:spPr>
      </p:pic>
    </p:spTree>
    <p:extLst>
      <p:ext uri="{BB962C8B-B14F-4D97-AF65-F5344CB8AC3E}">
        <p14:creationId xmlns:p14="http://schemas.microsoft.com/office/powerpoint/2010/main" val="24964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3B1EC24B-109F-B931-3469-411CB331E5BB}"/>
              </a:ext>
            </a:extLst>
          </p:cNvPr>
          <p:cNvSpPr/>
          <p:nvPr/>
        </p:nvSpPr>
        <p:spPr>
          <a:xfrm>
            <a:off x="2401803" y="4557420"/>
            <a:ext cx="3635380" cy="1906059"/>
          </a:xfrm>
          <a:prstGeom prst="rect">
            <a:avLst/>
          </a:prstGeom>
          <a:ln>
            <a:solidFill>
              <a:srgbClr val="5186B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u-ES"/>
          </a:p>
        </p:txBody>
      </p:sp>
      <p:pic>
        <p:nvPicPr>
          <p:cNvPr id="5" name="Marcador de contenido 4">
            <a:extLst>
              <a:ext uri="{FF2B5EF4-FFF2-40B4-BE49-F238E27FC236}">
                <a16:creationId xmlns:a16="http://schemas.microsoft.com/office/drawing/2014/main" id="{2419B5C6-9AA2-C2EF-9500-C0E33E3F0CF5}"/>
              </a:ext>
            </a:extLst>
          </p:cNvPr>
          <p:cNvPicPr>
            <a:picLocks noGrp="1" noChangeAspect="1"/>
          </p:cNvPicPr>
          <p:nvPr>
            <p:ph idx="1"/>
          </p:nvPr>
        </p:nvPicPr>
        <p:blipFill rotWithShape="1">
          <a:blip r:embed="rId3"/>
          <a:srcRect l="39185" t="25018" r="40590" b="24651"/>
          <a:stretch/>
        </p:blipFill>
        <p:spPr>
          <a:xfrm>
            <a:off x="10612758" y="184935"/>
            <a:ext cx="1394537" cy="1952090"/>
          </a:xfrm>
          <a:prstGeom prst="rect">
            <a:avLst/>
          </a:prstGeom>
        </p:spPr>
      </p:pic>
      <p:sp>
        <p:nvSpPr>
          <p:cNvPr id="4" name="Título 1">
            <a:extLst>
              <a:ext uri="{FF2B5EF4-FFF2-40B4-BE49-F238E27FC236}">
                <a16:creationId xmlns:a16="http://schemas.microsoft.com/office/drawing/2014/main" id="{9F1FD963-1482-494F-29A1-6E20D80866BB}"/>
              </a:ext>
            </a:extLst>
          </p:cNvPr>
          <p:cNvSpPr>
            <a:spLocks noGrp="1"/>
          </p:cNvSpPr>
          <p:nvPr>
            <p:ph type="title"/>
          </p:nvPr>
        </p:nvSpPr>
        <p:spPr>
          <a:xfrm>
            <a:off x="838200" y="184935"/>
            <a:ext cx="9774558" cy="663170"/>
          </a:xfrm>
        </p:spPr>
        <p:txBody>
          <a:bodyPr>
            <a:normAutofit fontScale="90000"/>
          </a:bodyPr>
          <a:lstStyle/>
          <a:p>
            <a:pPr algn="r"/>
            <a:r>
              <a:rPr lang="eu-ES" dirty="0">
                <a:solidFill>
                  <a:srgbClr val="B81561"/>
                </a:solidFill>
                <a:latin typeface="+mn-lt"/>
              </a:rPr>
              <a:t>PROTOKOLOA</a:t>
            </a:r>
          </a:p>
        </p:txBody>
      </p:sp>
      <p:pic>
        <p:nvPicPr>
          <p:cNvPr id="7" name="Imagen 6" descr="Un dibujo de una persona&#10;&#10;Descripción generada automáticamente con confianza media">
            <a:extLst>
              <a:ext uri="{FF2B5EF4-FFF2-40B4-BE49-F238E27FC236}">
                <a16:creationId xmlns:a16="http://schemas.microsoft.com/office/drawing/2014/main" id="{13CFB9EB-77CF-962A-394F-921D9C800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917" y="2808974"/>
            <a:ext cx="1709051" cy="2422152"/>
          </a:xfrm>
          <a:prstGeom prst="rect">
            <a:avLst/>
          </a:prstGeom>
        </p:spPr>
      </p:pic>
      <p:pic>
        <p:nvPicPr>
          <p:cNvPr id="9" name="Imagen 8" descr="Un dibujo de una persona&#10;&#10;Descripción generada automáticamente con confianza baja">
            <a:extLst>
              <a:ext uri="{FF2B5EF4-FFF2-40B4-BE49-F238E27FC236}">
                <a16:creationId xmlns:a16="http://schemas.microsoft.com/office/drawing/2014/main" id="{041C8FC1-7CF0-1449-FE4C-15B97DDF6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418" y="4072236"/>
            <a:ext cx="1709051" cy="2414184"/>
          </a:xfrm>
          <a:prstGeom prst="rect">
            <a:avLst/>
          </a:prstGeom>
        </p:spPr>
      </p:pic>
      <p:pic>
        <p:nvPicPr>
          <p:cNvPr id="11" name="Imagen 10">
            <a:extLst>
              <a:ext uri="{FF2B5EF4-FFF2-40B4-BE49-F238E27FC236}">
                <a16:creationId xmlns:a16="http://schemas.microsoft.com/office/drawing/2014/main" id="{2E45AB9B-6F75-2DC6-EF5B-64E33B517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523" y="4064268"/>
            <a:ext cx="1705068" cy="2422152"/>
          </a:xfrm>
          <a:prstGeom prst="rect">
            <a:avLst/>
          </a:prstGeom>
        </p:spPr>
      </p:pic>
      <p:pic>
        <p:nvPicPr>
          <p:cNvPr id="13" name="Imagen 12" descr="Imagen que contiene pastel, tabla, verde, pieza&#10;&#10;Descripción generada automáticamente">
            <a:extLst>
              <a:ext uri="{FF2B5EF4-FFF2-40B4-BE49-F238E27FC236}">
                <a16:creationId xmlns:a16="http://schemas.microsoft.com/office/drawing/2014/main" id="{07DDC2D9-9D75-9975-7072-F781679D8B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0395" y="1095435"/>
            <a:ext cx="1697099" cy="2410200"/>
          </a:xfrm>
          <a:prstGeom prst="rect">
            <a:avLst/>
          </a:prstGeom>
        </p:spPr>
      </p:pic>
      <p:pic>
        <p:nvPicPr>
          <p:cNvPr id="15" name="Imagen 14" descr="Imagen que contiene tabla, verde, hombre, colorido&#10;&#10;Descripción generada automáticamente">
            <a:extLst>
              <a:ext uri="{FF2B5EF4-FFF2-40B4-BE49-F238E27FC236}">
                <a16:creationId xmlns:a16="http://schemas.microsoft.com/office/drawing/2014/main" id="{71DB71E4-B827-B3EC-72D5-22EF6DAF6E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083" y="1071532"/>
            <a:ext cx="1697100" cy="2418168"/>
          </a:xfrm>
          <a:prstGeom prst="rect">
            <a:avLst/>
          </a:prstGeom>
        </p:spPr>
      </p:pic>
      <p:pic>
        <p:nvPicPr>
          <p:cNvPr id="17" name="Imagen 16" descr="Un dibujo de un postre&#10;&#10;Descripción generada automáticamente con confianza media">
            <a:extLst>
              <a:ext uri="{FF2B5EF4-FFF2-40B4-BE49-F238E27FC236}">
                <a16:creationId xmlns:a16="http://schemas.microsoft.com/office/drawing/2014/main" id="{E74CA3D5-88B8-76C4-4565-E129E45F32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1803" y="1071532"/>
            <a:ext cx="1705068" cy="2422152"/>
          </a:xfrm>
          <a:prstGeom prst="rect">
            <a:avLst/>
          </a:prstGeom>
        </p:spPr>
      </p:pic>
      <p:pic>
        <p:nvPicPr>
          <p:cNvPr id="19" name="Imagen 18">
            <a:extLst>
              <a:ext uri="{FF2B5EF4-FFF2-40B4-BE49-F238E27FC236}">
                <a16:creationId xmlns:a16="http://schemas.microsoft.com/office/drawing/2014/main" id="{7F7A0C76-11C8-1EB6-642E-9879C08CF5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491" y="1071532"/>
            <a:ext cx="1697100" cy="2434103"/>
          </a:xfrm>
          <a:prstGeom prst="rect">
            <a:avLst/>
          </a:prstGeom>
        </p:spPr>
      </p:pic>
      <p:sp>
        <p:nvSpPr>
          <p:cNvPr id="25" name="Título 1">
            <a:extLst>
              <a:ext uri="{FF2B5EF4-FFF2-40B4-BE49-F238E27FC236}">
                <a16:creationId xmlns:a16="http://schemas.microsoft.com/office/drawing/2014/main" id="{1D6A09E5-1196-C049-0A0E-79ABB35D850F}"/>
              </a:ext>
            </a:extLst>
          </p:cNvPr>
          <p:cNvSpPr txBox="1">
            <a:spLocks/>
          </p:cNvSpPr>
          <p:nvPr/>
        </p:nvSpPr>
        <p:spPr>
          <a:xfrm>
            <a:off x="1740539" y="3894250"/>
            <a:ext cx="2804239" cy="6631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u-ES" sz="2800" dirty="0">
                <a:solidFill>
                  <a:srgbClr val="5186BE"/>
                </a:solidFill>
                <a:latin typeface="+mn-lt"/>
              </a:rPr>
              <a:t>KOORDINAZIOA</a:t>
            </a:r>
          </a:p>
        </p:txBody>
      </p:sp>
      <p:grpSp>
        <p:nvGrpSpPr>
          <p:cNvPr id="24" name="Grupo 23">
            <a:extLst>
              <a:ext uri="{FF2B5EF4-FFF2-40B4-BE49-F238E27FC236}">
                <a16:creationId xmlns:a16="http://schemas.microsoft.com/office/drawing/2014/main" id="{6B9B779E-4B10-52DF-AF0E-FC53144E094C}"/>
              </a:ext>
            </a:extLst>
          </p:cNvPr>
          <p:cNvGrpSpPr/>
          <p:nvPr/>
        </p:nvGrpSpPr>
        <p:grpSpPr>
          <a:xfrm>
            <a:off x="2450024" y="4634697"/>
            <a:ext cx="2136994" cy="1701556"/>
            <a:chOff x="2603044" y="4218463"/>
            <a:chExt cx="2495823" cy="2013207"/>
          </a:xfrm>
        </p:grpSpPr>
        <p:grpSp>
          <p:nvGrpSpPr>
            <p:cNvPr id="23" name="Grupo 22">
              <a:extLst>
                <a:ext uri="{FF2B5EF4-FFF2-40B4-BE49-F238E27FC236}">
                  <a16:creationId xmlns:a16="http://schemas.microsoft.com/office/drawing/2014/main" id="{D1769C6A-A6B1-7650-AD24-03D3AD776364}"/>
                </a:ext>
              </a:extLst>
            </p:cNvPr>
            <p:cNvGrpSpPr/>
            <p:nvPr/>
          </p:nvGrpSpPr>
          <p:grpSpPr>
            <a:xfrm>
              <a:off x="2603044" y="4218463"/>
              <a:ext cx="2207011" cy="2013207"/>
              <a:chOff x="2705604" y="4517559"/>
              <a:chExt cx="2207011" cy="2013207"/>
            </a:xfrm>
          </p:grpSpPr>
          <p:pic>
            <p:nvPicPr>
              <p:cNvPr id="21" name="Picture 4">
                <a:extLst>
                  <a:ext uri="{FF2B5EF4-FFF2-40B4-BE49-F238E27FC236}">
                    <a16:creationId xmlns:a16="http://schemas.microsoft.com/office/drawing/2014/main" id="{EB71CF64-E3B9-228F-564C-8E64F1FB37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7022"/>
              <a:stretch/>
            </p:blipFill>
            <p:spPr bwMode="auto">
              <a:xfrm>
                <a:off x="2948346" y="5388362"/>
                <a:ext cx="1535497" cy="1142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Osakidetza-Servicio Vasco de Salud - Wikipedia, la enciclopedia libre">
                <a:extLst>
                  <a:ext uri="{FF2B5EF4-FFF2-40B4-BE49-F238E27FC236}">
                    <a16:creationId xmlns:a16="http://schemas.microsoft.com/office/drawing/2014/main" id="{E7CFC918-5688-7AF4-4A61-8BBB467EF24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886"/>
              <a:stretch/>
            </p:blipFill>
            <p:spPr bwMode="auto">
              <a:xfrm>
                <a:off x="2705604" y="4517559"/>
                <a:ext cx="2207011" cy="94841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boceto de smartphone, dibujo de contorno negro, vector plano, aislado en  blanco 14242390 Vector en Vecteezy">
              <a:extLst>
                <a:ext uri="{FF2B5EF4-FFF2-40B4-BE49-F238E27FC236}">
                  <a16:creationId xmlns:a16="http://schemas.microsoft.com/office/drawing/2014/main" id="{0C4D8E16-B158-597F-60D6-EDEE998C653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795" r="21886"/>
            <a:stretch/>
          </p:blipFill>
          <p:spPr bwMode="auto">
            <a:xfrm rot="586351">
              <a:off x="4390832" y="4635382"/>
              <a:ext cx="708035" cy="1279924"/>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ítulo 1">
            <a:extLst>
              <a:ext uri="{FF2B5EF4-FFF2-40B4-BE49-F238E27FC236}">
                <a16:creationId xmlns:a16="http://schemas.microsoft.com/office/drawing/2014/main" id="{08589F1D-A0FD-E8D4-48BF-8490D5C27E14}"/>
              </a:ext>
            </a:extLst>
          </p:cNvPr>
          <p:cNvSpPr txBox="1">
            <a:spLocks/>
          </p:cNvSpPr>
          <p:nvPr/>
        </p:nvSpPr>
        <p:spPr>
          <a:xfrm>
            <a:off x="3291761" y="5800309"/>
            <a:ext cx="2804239" cy="66317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u-ES" sz="2400" dirty="0">
                <a:solidFill>
                  <a:srgbClr val="5186BE"/>
                </a:solidFill>
                <a:latin typeface="+mn-lt"/>
              </a:rPr>
              <a:t>Fiskaltza</a:t>
            </a:r>
          </a:p>
          <a:p>
            <a:pPr algn="r"/>
            <a:r>
              <a:rPr lang="eu-ES" sz="2400" dirty="0">
                <a:solidFill>
                  <a:srgbClr val="5186BE"/>
                </a:solidFill>
                <a:latin typeface="+mn-lt"/>
              </a:rPr>
              <a:t>Epaitegiak</a:t>
            </a:r>
          </a:p>
        </p:txBody>
      </p:sp>
      <p:pic>
        <p:nvPicPr>
          <p:cNvPr id="29" name="Imagen 28" descr="Eusko Jaurlaritza (Hezkuntza Saila) | Tekniker">
            <a:extLst>
              <a:ext uri="{FF2B5EF4-FFF2-40B4-BE49-F238E27FC236}">
                <a16:creationId xmlns:a16="http://schemas.microsoft.com/office/drawing/2014/main" id="{78C6A0D7-C30F-AB57-5CE3-5BEB221E3F9F}"/>
              </a:ext>
            </a:extLst>
          </p:cNvPr>
          <p:cNvPicPr>
            <a:picLocks noChangeAspect="1"/>
          </p:cNvPicPr>
          <p:nvPr/>
        </p:nvPicPr>
        <p:blipFill rotWithShape="1">
          <a:blip r:embed="rId14">
            <a:extLst>
              <a:ext uri="{28A0092B-C50C-407E-A947-70E740481C1C}">
                <a14:useLocalDpi xmlns:a14="http://schemas.microsoft.com/office/drawing/2010/main" val="0"/>
              </a:ext>
            </a:extLst>
          </a:blip>
          <a:srcRect b="5006"/>
          <a:stretch/>
        </p:blipFill>
        <p:spPr bwMode="auto">
          <a:xfrm>
            <a:off x="10032937" y="5773403"/>
            <a:ext cx="2159063" cy="1084597"/>
          </a:xfrm>
          <a:prstGeom prst="rect">
            <a:avLst/>
          </a:prstGeom>
          <a:noFill/>
        </p:spPr>
      </p:pic>
    </p:spTree>
    <p:extLst>
      <p:ext uri="{BB962C8B-B14F-4D97-AF65-F5344CB8AC3E}">
        <p14:creationId xmlns:p14="http://schemas.microsoft.com/office/powerpoint/2010/main" val="12737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p:bldP spid="2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8663</TotalTime>
  <Words>493</Words>
  <Application>Microsoft Office PowerPoint</Application>
  <PresentationFormat>Panorámica</PresentationFormat>
  <Paragraphs>99</Paragraphs>
  <Slides>10</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ARAUDIA</vt:lpstr>
      <vt:lpstr>HELBURUAK</vt:lpstr>
      <vt:lpstr>Presentación de PowerPoint</vt:lpstr>
      <vt:lpstr>Presentación de PowerPoint</vt:lpstr>
      <vt:lpstr>Presentación de PowerPoint</vt:lpstr>
      <vt:lpstr>Presentación de PowerPoint</vt:lpstr>
      <vt:lpstr>Presentación de PowerPoint</vt:lpstr>
      <vt:lpstr>PROTOKOLOA</vt:lpstr>
      <vt:lpstr>Presentación de PowerPoint</vt:lpstr>
    </vt:vector>
  </TitlesOfParts>
  <Company>ADMIN OROKORRA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Juaristi Izaguirre, Mikel</dc:creator>
  <cp:lastModifiedBy>Rodriguez Sanchez, Elisa</cp:lastModifiedBy>
  <cp:revision>2</cp:revision>
  <dcterms:created xsi:type="dcterms:W3CDTF">2024-12-04T20:38:48Z</dcterms:created>
  <dcterms:modified xsi:type="dcterms:W3CDTF">2024-12-19T10:23:11Z</dcterms:modified>
</cp:coreProperties>
</file>